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1"/>
  </p:notesMasterIdLst>
  <p:sldIdLst>
    <p:sldId id="429" r:id="rId6"/>
    <p:sldId id="491" r:id="rId7"/>
    <p:sldId id="487" r:id="rId8"/>
    <p:sldId id="492" r:id="rId9"/>
    <p:sldId id="272" r:id="rId10"/>
    <p:sldId id="484" r:id="rId11"/>
    <p:sldId id="489" r:id="rId12"/>
    <p:sldId id="490" r:id="rId13"/>
    <p:sldId id="269" r:id="rId14"/>
    <p:sldId id="485" r:id="rId15"/>
    <p:sldId id="493" r:id="rId16"/>
    <p:sldId id="488" r:id="rId17"/>
    <p:sldId id="486" r:id="rId18"/>
    <p:sldId id="281" r:id="rId19"/>
    <p:sldId id="494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A4A"/>
    <a:srgbClr val="EC4428"/>
    <a:srgbClr val="D88726"/>
    <a:srgbClr val="AADAFF"/>
    <a:srgbClr val="CCECFF"/>
    <a:srgbClr val="BD8D8D"/>
    <a:srgbClr val="CC3300"/>
    <a:srgbClr val="555559"/>
    <a:srgbClr val="853175"/>
    <a:srgbClr val="CF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462" autoAdjust="0"/>
  </p:normalViewPr>
  <p:slideViewPr>
    <p:cSldViewPr snapToGrid="0">
      <p:cViewPr>
        <p:scale>
          <a:sx n="100" d="100"/>
          <a:sy n="100" d="100"/>
        </p:scale>
        <p:origin x="1392" y="42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28949-069D-40FF-AE18-B6BCF880762F}" type="datetimeFigureOut">
              <a:rPr lang="en-GB" smtClean="0"/>
              <a:t>03/12/2025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95321-1CD3-42D0-BD66-863B33301B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269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95321-1CD3-42D0-BD66-863B33301BD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3782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95321-1CD3-42D0-BD66-863B33301BD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206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95321-1CD3-42D0-BD66-863B33301BD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818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parallelisation is different to SLURM parallelisation from yesterday</a:t>
            </a:r>
          </a:p>
          <a:p>
            <a:pPr lvl="1"/>
            <a:r>
              <a:rPr lang="en-GB" dirty="0"/>
              <a:t>How many operations we can get through a specific set of resources at any one time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090A6-4F2D-49C1-9735-6052C8D05D8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375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95321-1CD3-42D0-BD66-863B33301BD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927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10,000 images</a:t>
            </a:r>
          </a:p>
          <a:p>
            <a:endParaRPr lang="en-GB" dirty="0"/>
          </a:p>
          <a:p>
            <a:r>
              <a:rPr lang="en-GB" dirty="0"/>
              <a:t>12s/image CPU - &gt;33hrs 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EEEEEE"/>
                </a:highlight>
                <a:latin typeface="arial" panose="020B0604020202020204" pitchFamily="34" charset="0"/>
              </a:rPr>
              <a:t>8.3 kWh</a:t>
            </a:r>
            <a:endParaRPr lang="en-GB" dirty="0"/>
          </a:p>
          <a:p>
            <a:r>
              <a:rPr lang="en-GB" dirty="0"/>
              <a:t>0.5s/image GPU – 1hr 20 mins </a:t>
            </a:r>
            <a:r>
              <a:rPr lang="en-GB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1.33 kWh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95321-1CD3-42D0-BD66-863B33301BD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396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95321-1CD3-42D0-BD66-863B33301BD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56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95321-1CD3-42D0-BD66-863B33301BD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424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95321-1CD3-42D0-BD66-863B33301BD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919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Really useful for setting GPU parameters relating to dataset/model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95321-1CD3-42D0-BD66-863B33301BD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460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 descr="JHI_Vert_We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2260"/>
            <a:ext cx="7366038" cy="5472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894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0818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2260"/>
            <a:ext cx="7501154" cy="54729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8229600" cy="1935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3343869"/>
            <a:ext cx="9144000" cy="0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366113"/>
            <a:ext cx="9144000" cy="1800225"/>
          </a:xfrm>
        </p:spPr>
        <p:txBody>
          <a:bodyPr/>
          <a:lstStyle/>
          <a:p>
            <a:r>
              <a:rPr lang="en-US"/>
              <a:t>Drag picture here or click icon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Content Placeholder 3" descr="JHI_Vert_We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71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-4686" y="-23553"/>
            <a:ext cx="3508375" cy="2596007"/>
          </a:xfrm>
        </p:spPr>
        <p:txBody>
          <a:bodyPr/>
          <a:lstStyle/>
          <a:p>
            <a:r>
              <a:rPr lang="en-US"/>
              <a:t>Drag picture here or click icon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-3475" y="2604279"/>
            <a:ext cx="3508375" cy="2557971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Drag picture here or click icon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1666" y="222259"/>
            <a:ext cx="4041775" cy="92907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21666" y="13936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21666" y="1873450"/>
            <a:ext cx="4041775" cy="272117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522137" y="-26110"/>
            <a:ext cx="0" cy="5169611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H="1">
            <a:off x="0" y="2585529"/>
            <a:ext cx="3508452" cy="0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Content Placeholder 3" descr="JHI_Vert_We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30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021666" y="222259"/>
            <a:ext cx="4041775" cy="68261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2166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/>
          </p:nvPr>
        </p:nvSpPr>
        <p:spPr>
          <a:xfrm>
            <a:off x="402166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522137" y="-26110"/>
            <a:ext cx="0" cy="5169611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21310" y="0"/>
            <a:ext cx="3522663" cy="5143500"/>
          </a:xfrm>
        </p:spPr>
        <p:txBody>
          <a:bodyPr/>
          <a:lstStyle/>
          <a:p>
            <a:r>
              <a:rPr lang="en-US"/>
              <a:t>Drag picture here or click icon</a:t>
            </a:r>
          </a:p>
        </p:txBody>
      </p:sp>
      <p:pic>
        <p:nvPicPr>
          <p:cNvPr id="13" name="Content Placeholder 3" descr="JHI_Vert_We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4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 banne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" y="-14978"/>
            <a:ext cx="9144000" cy="13256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74316" y="1661660"/>
            <a:ext cx="6139877" cy="646331"/>
          </a:xfrm>
        </p:spPr>
        <p:txBody>
          <a:bodyPr anchor="t" anchorCtr="0">
            <a:spAutoFit/>
          </a:bodyPr>
          <a:lstStyle>
            <a:lvl1pPr algn="l">
              <a:defRPr sz="3600" b="1" i="0">
                <a:solidFill>
                  <a:srgbClr val="555559"/>
                </a:solidFill>
              </a:defRPr>
            </a:lvl1pPr>
          </a:lstStyle>
          <a:p>
            <a:r>
              <a:rPr lang="en-GB"/>
              <a:t>Click to edit title </a:t>
            </a:r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4315" y="4101199"/>
            <a:ext cx="5908148" cy="461665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2400" b="1" i="0" baseline="0">
                <a:solidFill>
                  <a:srgbClr val="7999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A Presentation by Presenter’s Name 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JHI_logo_Horiz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4193" y="3552431"/>
            <a:ext cx="2147469" cy="99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11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Content Placeholder 3" descr="JHI_Vert_We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238909"/>
            <a:ext cx="2111704" cy="871017"/>
          </a:xfrm>
          <a:prstGeom prst="rect">
            <a:avLst/>
          </a:prstGeom>
        </p:spPr>
      </p:pic>
      <p:sp>
        <p:nvSpPr>
          <p:cNvPr id="7" name="Rounded Rectangle 6"/>
          <p:cNvSpPr/>
          <p:nvPr userDrawn="1"/>
        </p:nvSpPr>
        <p:spPr>
          <a:xfrm>
            <a:off x="412312" y="683518"/>
            <a:ext cx="291415" cy="218561"/>
          </a:xfrm>
          <a:prstGeom prst="roundRect">
            <a:avLst/>
          </a:prstGeom>
          <a:solidFill>
            <a:srgbClr val="78A22F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aseline="-25000"/>
          </a:p>
        </p:txBody>
      </p:sp>
      <p:sp>
        <p:nvSpPr>
          <p:cNvPr id="8" name="Rounded Rectangle 7"/>
          <p:cNvSpPr/>
          <p:nvPr userDrawn="1"/>
        </p:nvSpPr>
        <p:spPr>
          <a:xfrm>
            <a:off x="412312" y="442146"/>
            <a:ext cx="291415" cy="218561"/>
          </a:xfrm>
          <a:prstGeom prst="roundRect">
            <a:avLst/>
          </a:prstGeom>
          <a:solidFill>
            <a:srgbClr val="872175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aseline="-25000"/>
          </a:p>
        </p:txBody>
      </p:sp>
      <p:sp>
        <p:nvSpPr>
          <p:cNvPr id="9" name="Rounded Rectangle 8"/>
          <p:cNvSpPr/>
          <p:nvPr userDrawn="1"/>
        </p:nvSpPr>
        <p:spPr>
          <a:xfrm>
            <a:off x="87749" y="442146"/>
            <a:ext cx="291415" cy="218561"/>
          </a:xfrm>
          <a:prstGeom prst="roundRect">
            <a:avLst/>
          </a:prstGeom>
          <a:solidFill>
            <a:srgbClr val="569BBE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aseline="-25000"/>
          </a:p>
        </p:txBody>
      </p:sp>
    </p:spTree>
    <p:extLst>
      <p:ext uri="{BB962C8B-B14F-4D97-AF65-F5344CB8AC3E}">
        <p14:creationId xmlns:p14="http://schemas.microsoft.com/office/powerpoint/2010/main" val="160552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2260"/>
            <a:ext cx="8229600" cy="5472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4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6" r:id="rId4"/>
    <p:sldLayoutId id="2147483657" r:id="rId5"/>
    <p:sldLayoutId id="2147483658" r:id="rId6"/>
  </p:sldLayoutIdLst>
  <p:txStyles>
    <p:titleStyle>
      <a:lvl1pPr marL="0" indent="0" algn="l" defTabSz="457200" rtl="0" eaLnBrk="1" latinLnBrk="0" hangingPunct="1">
        <a:spcBef>
          <a:spcPct val="0"/>
        </a:spcBef>
        <a:buClr>
          <a:srgbClr val="799934"/>
        </a:buClr>
        <a:buFont typeface="Arial"/>
        <a:buNone/>
        <a:defRPr sz="3600" b="1" i="0" kern="1200">
          <a:solidFill>
            <a:srgbClr val="55555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99934"/>
        </a:buClr>
        <a:buFont typeface="Wingdings" charset="2"/>
        <a:buChar char="§"/>
        <a:defRPr sz="3200" kern="1200">
          <a:solidFill>
            <a:srgbClr val="555559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F9E15"/>
        </a:buClr>
        <a:buFont typeface="Wingdings" charset="2"/>
        <a:buChar char="§"/>
        <a:defRPr sz="2800" kern="1200">
          <a:solidFill>
            <a:srgbClr val="555559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748C"/>
        </a:buClr>
        <a:buFont typeface="Wingdings" charset="2"/>
        <a:buChar char="§"/>
        <a:defRPr sz="2400" kern="1200">
          <a:solidFill>
            <a:srgbClr val="555559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CF009E"/>
        </a:buClr>
        <a:buFont typeface="Wingdings" charset="2"/>
        <a:buChar char="§"/>
        <a:defRPr sz="2000" kern="1200">
          <a:solidFill>
            <a:srgbClr val="555559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853175"/>
        </a:buClr>
        <a:buFont typeface="Wingdings" charset="2"/>
        <a:buChar char="§"/>
        <a:defRPr sz="2000" kern="1200">
          <a:solidFill>
            <a:srgbClr val="555559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jpe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C75D307-DB52-43DD-84F1-6F5E8857EB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Interlude - GPUs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7CFD7F6-7856-B8B2-8990-B99F209021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15" y="4101199"/>
            <a:ext cx="5908148" cy="461665"/>
          </a:xfrm>
        </p:spPr>
        <p:txBody>
          <a:bodyPr/>
          <a:lstStyle/>
          <a:p>
            <a:r>
              <a:rPr lang="en-GB" dirty="0"/>
              <a:t>Fraser Macfarlane, </a:t>
            </a:r>
            <a:r>
              <a:rPr lang="en-GB"/>
              <a:t>Iain Milne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107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952E45-1C95-77AD-0BF7-CE97BA639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Allocating GPUs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4539B7-B63C-CCB7-3EA0-312CB87BA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9180"/>
            <a:ext cx="7658100" cy="3862059"/>
          </a:xfrm>
        </p:spPr>
        <p:txBody>
          <a:bodyPr>
            <a:normAutofit/>
          </a:bodyPr>
          <a:lstStyle/>
          <a:p>
            <a:r>
              <a:rPr lang="en-GB" sz="2000" dirty="0"/>
              <a:t>If you need to use a GPU, you must specify the queue and ask for it: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Or define the relevant parameters in an </a:t>
            </a:r>
            <a:r>
              <a:rPr lang="en-GB" sz="2000" dirty="0" err="1"/>
              <a:t>sbatch</a:t>
            </a:r>
            <a:r>
              <a:rPr lang="en-GB" sz="2000" dirty="0"/>
              <a:t> file:</a:t>
            </a:r>
          </a:p>
          <a:p>
            <a:pPr marL="457200" lvl="1" indent="0">
              <a:buNone/>
            </a:pPr>
            <a:endParaRPr lang="en-GB" sz="1800" b="1" dirty="0">
              <a:solidFill>
                <a:schemeClr val="accent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C55017-5DFD-D427-7270-8E1A060BE07C}"/>
              </a:ext>
            </a:extLst>
          </p:cNvPr>
          <p:cNvSpPr txBox="1"/>
          <p:nvPr/>
        </p:nvSpPr>
        <p:spPr>
          <a:xfrm>
            <a:off x="236220" y="1609025"/>
            <a:ext cx="8671560" cy="877163"/>
          </a:xfrm>
          <a:prstGeom prst="rect">
            <a:avLst/>
          </a:prstGeom>
          <a:solidFill>
            <a:srgbClr val="DCDCDC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sz="1500" b="1" dirty="0">
                <a:solidFill>
                  <a:schemeClr val="accent2"/>
                </a:solidFill>
                <a:latin typeface="Consolas" panose="020B0609020204030204" pitchFamily="49" charset="0"/>
                <a:cs typeface="Calibri"/>
              </a:rPr>
              <a:t>$ </a:t>
            </a:r>
            <a:r>
              <a:rPr lang="fr-FR" sz="1500" b="1" dirty="0" err="1">
                <a:solidFill>
                  <a:schemeClr val="accent2"/>
                </a:solidFill>
                <a:latin typeface="Consolas" panose="020B0609020204030204" pitchFamily="49" charset="0"/>
                <a:cs typeface="Calibri"/>
              </a:rPr>
              <a:t>srsh</a:t>
            </a:r>
            <a:r>
              <a:rPr lang="fr-FR" sz="1500" b="1" dirty="0">
                <a:solidFill>
                  <a:schemeClr val="accent2"/>
                </a:solidFill>
                <a:latin typeface="Consolas" panose="020B0609020204030204" pitchFamily="49" charset="0"/>
                <a:cs typeface="Calibri"/>
              </a:rPr>
              <a:t> --partition=</a:t>
            </a:r>
            <a:r>
              <a:rPr lang="fr-FR" sz="1500" b="1" dirty="0" err="1">
                <a:solidFill>
                  <a:schemeClr val="accent2"/>
                </a:solidFill>
                <a:latin typeface="Consolas" panose="020B0609020204030204" pitchFamily="49" charset="0"/>
                <a:cs typeface="Calibri"/>
              </a:rPr>
              <a:t>gpu</a:t>
            </a:r>
            <a:r>
              <a:rPr lang="fr-FR" sz="1500" b="1" dirty="0">
                <a:solidFill>
                  <a:schemeClr val="accent2"/>
                </a:solidFill>
                <a:latin typeface="Consolas" panose="020B0609020204030204" pitchFamily="49" charset="0"/>
                <a:cs typeface="Calibri"/>
              </a:rPr>
              <a:t> --</a:t>
            </a:r>
            <a:r>
              <a:rPr lang="fr-FR" sz="1500" b="1" dirty="0" err="1">
                <a:solidFill>
                  <a:schemeClr val="accent2"/>
                </a:solidFill>
                <a:latin typeface="Consolas" panose="020B0609020204030204" pitchFamily="49" charset="0"/>
                <a:cs typeface="Calibri"/>
              </a:rPr>
              <a:t>gpus</a:t>
            </a:r>
            <a:r>
              <a:rPr lang="fr-FR" sz="1500" b="1" dirty="0">
                <a:solidFill>
                  <a:schemeClr val="accent2"/>
                </a:solidFill>
                <a:latin typeface="Consolas" panose="020B0609020204030204" pitchFamily="49" charset="0"/>
                <a:cs typeface="Calibri"/>
              </a:rPr>
              <a:t>=1 </a:t>
            </a:r>
            <a:r>
              <a:rPr lang="en-GB" sz="1500" b="1" dirty="0">
                <a:solidFill>
                  <a:schemeClr val="accent2"/>
                </a:solidFill>
                <a:latin typeface="Consolas" panose="020B0609020204030204" pitchFamily="49" charset="0"/>
                <a:cs typeface="Calibri"/>
              </a:rPr>
              <a:t>…</a:t>
            </a:r>
          </a:p>
          <a:p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srun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: job &lt;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jobID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 queued and waiting for resources</a:t>
            </a:r>
          </a:p>
          <a:p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srun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: job &lt;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jobID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 has been allocated resources</a:t>
            </a:r>
          </a:p>
          <a:p>
            <a:endParaRPr lang="en-GB" sz="12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AB9708-75AB-961A-B594-53109CA3949E}"/>
              </a:ext>
            </a:extLst>
          </p:cNvPr>
          <p:cNvSpPr txBox="1"/>
          <p:nvPr/>
        </p:nvSpPr>
        <p:spPr>
          <a:xfrm>
            <a:off x="2043112" y="3448466"/>
            <a:ext cx="5057775" cy="1477328"/>
          </a:xfrm>
          <a:prstGeom prst="rect">
            <a:avLst/>
          </a:prstGeom>
          <a:solidFill>
            <a:srgbClr val="DCDCDC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alibri"/>
              </a:rPr>
              <a:t>#!/bin/bash</a:t>
            </a:r>
          </a:p>
          <a:p>
            <a:endParaRPr lang="en-GB" sz="15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alibri"/>
            </a:endParaRPr>
          </a:p>
          <a:p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alibri"/>
              </a:rPr>
              <a:t>#SBATCH --partition=</a:t>
            </a:r>
            <a:r>
              <a:rPr lang="en-GB" sz="15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alibri"/>
              </a:rPr>
              <a:t>gpu</a:t>
            </a:r>
            <a:endParaRPr lang="en-GB" sz="15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alibri"/>
            </a:endParaRPr>
          </a:p>
          <a:p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alibri"/>
              </a:rPr>
              <a:t>#SBATCH --</a:t>
            </a:r>
            <a:r>
              <a:rPr lang="en-GB" sz="1500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alibri"/>
              </a:rPr>
              <a:t>gpus</a:t>
            </a:r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alibri"/>
              </a:rPr>
              <a:t>=1 </a:t>
            </a:r>
          </a:p>
          <a:p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alibri"/>
              </a:rPr>
              <a:t>…</a:t>
            </a:r>
          </a:p>
          <a:p>
            <a:endParaRPr lang="en-GB" sz="1500" b="1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5065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952E45-1C95-77AD-0BF7-CE97BA639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Allocating GPUs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4539B7-B63C-CCB7-3EA0-312CB87BA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86898"/>
            <a:ext cx="7658100" cy="4034341"/>
          </a:xfrm>
        </p:spPr>
        <p:txBody>
          <a:bodyPr>
            <a:normAutofit/>
          </a:bodyPr>
          <a:lstStyle/>
          <a:p>
            <a:r>
              <a:rPr lang="en-GB" sz="2000" dirty="0"/>
              <a:t>Alternatively specific card types can be requested:</a:t>
            </a:r>
          </a:p>
          <a:p>
            <a:pPr lvl="1"/>
            <a:r>
              <a:rPr lang="en-GB" sz="1800" b="1" dirty="0">
                <a:solidFill>
                  <a:schemeClr val="accent3"/>
                </a:solidFill>
              </a:rPr>
              <a:t>--</a:t>
            </a:r>
            <a:r>
              <a:rPr lang="en-GB" sz="1800" b="1" dirty="0" err="1">
                <a:solidFill>
                  <a:schemeClr val="accent3"/>
                </a:solidFill>
              </a:rPr>
              <a:t>gpus</a:t>
            </a:r>
            <a:r>
              <a:rPr lang="en-GB" sz="1800" b="1" dirty="0">
                <a:solidFill>
                  <a:schemeClr val="accent3"/>
                </a:solidFill>
              </a:rPr>
              <a:t>=a100, rtx8000, v100, l40s</a:t>
            </a:r>
          </a:p>
          <a:p>
            <a:pPr marL="457200" lvl="1" indent="0">
              <a:buNone/>
            </a:pPr>
            <a:endParaRPr lang="en-GB" sz="1800" b="1" dirty="0">
              <a:solidFill>
                <a:schemeClr val="accent3"/>
              </a:solidFill>
            </a:endParaRPr>
          </a:p>
          <a:p>
            <a:r>
              <a:rPr lang="en-GB" sz="2000" dirty="0"/>
              <a:t>The number of cards requested can also be specified:</a:t>
            </a:r>
          </a:p>
          <a:p>
            <a:pPr lvl="1"/>
            <a:r>
              <a:rPr lang="en-GB" sz="1800" b="1" dirty="0">
                <a:solidFill>
                  <a:schemeClr val="accent3"/>
                </a:solidFill>
              </a:rPr>
              <a:t>--</a:t>
            </a:r>
            <a:r>
              <a:rPr lang="en-GB" sz="1800" b="1" dirty="0" err="1">
                <a:solidFill>
                  <a:schemeClr val="accent3"/>
                </a:solidFill>
              </a:rPr>
              <a:t>gpus</a:t>
            </a:r>
            <a:r>
              <a:rPr lang="en-GB" sz="1800" b="1" dirty="0">
                <a:solidFill>
                  <a:schemeClr val="accent3"/>
                </a:solidFill>
              </a:rPr>
              <a:t>= a100:[1-4], rtx8000:[1-2], v100:[1-2], l40s:[1-2]</a:t>
            </a:r>
            <a:endParaRPr lang="en-GB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3EA155-4FE4-6272-6CC3-7BB442AA2B5C}"/>
              </a:ext>
            </a:extLst>
          </p:cNvPr>
          <p:cNvSpPr txBox="1"/>
          <p:nvPr/>
        </p:nvSpPr>
        <p:spPr>
          <a:xfrm>
            <a:off x="289560" y="3633354"/>
            <a:ext cx="8564880" cy="1408078"/>
          </a:xfrm>
          <a:prstGeom prst="rect">
            <a:avLst/>
          </a:prstGeom>
          <a:solidFill>
            <a:srgbClr val="DCDCDC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/>
                </a:solidFill>
                <a:latin typeface="Consolas" panose="020B0609020204030204" pitchFamily="49" charset="0"/>
                <a:cs typeface="Calibri"/>
              </a:rPr>
              <a:t>$ sinfo -o "%50N  %10c  %20m  %30G " </a:t>
            </a:r>
          </a:p>
          <a:p>
            <a:r>
              <a:rPr lang="en-GB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NODELIST                                            CPUS        MEMORY                GRES</a:t>
            </a:r>
          </a:p>
          <a:p>
            <a:r>
              <a:rPr lang="en-GB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NODELIST                                            CPUS        MEMORY                GRES</a:t>
            </a:r>
          </a:p>
          <a:p>
            <a:r>
              <a:rPr lang="en-GB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jennerator,n19-32-192-abomination,n19-32-192-antma  4+          7000+                 (null)</a:t>
            </a:r>
          </a:p>
          <a:p>
            <a:r>
              <a:rPr lang="en-GB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n19-24-192-jaws                                     48          180000                gpu:v100:2(S:0)</a:t>
            </a:r>
          </a:p>
          <a:p>
            <a:r>
              <a:rPr lang="en-GB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n21-16-256-twiki                                    32          250000                gpu:rtx8000:2</a:t>
            </a:r>
          </a:p>
          <a:p>
            <a:r>
              <a:rPr lang="en-GB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n23-64-512-aragog,n23-64-512-buckbeak,n23-64-512-c  128         495000+               gpu:a100:4</a:t>
            </a:r>
          </a:p>
          <a:p>
            <a:r>
              <a:rPr lang="en-GB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n24-64-384-angel,n24-64-384-anya,n24-64-384-darla,  128         386000                gpu:l40s:2</a:t>
            </a:r>
          </a:p>
        </p:txBody>
      </p:sp>
    </p:spTree>
    <p:extLst>
      <p:ext uri="{BB962C8B-B14F-4D97-AF65-F5344CB8AC3E}">
        <p14:creationId xmlns:p14="http://schemas.microsoft.com/office/powerpoint/2010/main" val="2280921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952E45-1C95-77AD-0BF7-CE97BA639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Allocating GPUs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4539B7-B63C-CCB7-3EA0-312CB87BA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86898"/>
            <a:ext cx="8229600" cy="4034341"/>
          </a:xfrm>
        </p:spPr>
        <p:txBody>
          <a:bodyPr>
            <a:normAutofit fontScale="92500" lnSpcReduction="10000"/>
          </a:bodyPr>
          <a:lstStyle/>
          <a:p>
            <a:r>
              <a:rPr lang="en-GB" sz="2000" dirty="0"/>
              <a:t>Simply requesting a GPU is often not enough so ensure that the job/tool is also appropriate for hardware acceleration</a:t>
            </a:r>
          </a:p>
          <a:p>
            <a:pPr lvl="1"/>
            <a:r>
              <a:rPr lang="en-GB" sz="1800" dirty="0"/>
              <a:t>GPU enabled versions of tools/pipelines</a:t>
            </a:r>
          </a:p>
          <a:p>
            <a:pPr lvl="1"/>
            <a:r>
              <a:rPr lang="en-GB" sz="1800" dirty="0"/>
              <a:t>Ensure any CLI options for hardware acceleration are used</a:t>
            </a:r>
          </a:p>
          <a:p>
            <a:endParaRPr lang="en-GB" sz="1800" dirty="0"/>
          </a:p>
          <a:p>
            <a:r>
              <a:rPr lang="en-GB" sz="2000" dirty="0"/>
              <a:t>Additionally, with the installation of the new nodes select resources that make sense for your application</a:t>
            </a:r>
          </a:p>
          <a:p>
            <a:pPr lvl="1"/>
            <a:r>
              <a:rPr lang="en-GB" sz="1800" dirty="0"/>
              <a:t>A100s – multi-GPU training, large models, and datasets</a:t>
            </a:r>
          </a:p>
          <a:p>
            <a:pPr lvl="1"/>
            <a:r>
              <a:rPr lang="en-GB" sz="1800" dirty="0"/>
              <a:t>L40S – single card training, inference </a:t>
            </a:r>
          </a:p>
          <a:p>
            <a:pPr lvl="1"/>
            <a:endParaRPr lang="en-GB" sz="1600" dirty="0"/>
          </a:p>
          <a:p>
            <a:r>
              <a:rPr lang="en-GB" sz="2000" dirty="0"/>
              <a:t>Select a GPU based on the utilisation of the GPU’s memory</a:t>
            </a:r>
          </a:p>
          <a:p>
            <a:pPr lvl="1"/>
            <a:r>
              <a:rPr lang="en-GB" sz="1600" dirty="0"/>
              <a:t>A100s – 80GB</a:t>
            </a:r>
          </a:p>
          <a:p>
            <a:pPr lvl="1"/>
            <a:r>
              <a:rPr lang="en-GB" sz="1600" dirty="0"/>
              <a:t>RTX 8000s – 48GB</a:t>
            </a:r>
          </a:p>
          <a:p>
            <a:pPr lvl="1"/>
            <a:r>
              <a:rPr lang="en-GB" sz="1600" dirty="0"/>
              <a:t>L40S – 48GB</a:t>
            </a:r>
          </a:p>
        </p:txBody>
      </p:sp>
    </p:spTree>
    <p:extLst>
      <p:ext uri="{BB962C8B-B14F-4D97-AF65-F5344CB8AC3E}">
        <p14:creationId xmlns:p14="http://schemas.microsoft.com/office/powerpoint/2010/main" val="2493838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994CF5-9976-D0C0-935B-DD777FD29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Monitoring GPU usage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DB70E2-CD35-26CF-D209-2AEBFD7DD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28150"/>
            <a:ext cx="7758650" cy="3437594"/>
          </a:xfrm>
        </p:spPr>
        <p:txBody>
          <a:bodyPr>
            <a:normAutofit/>
          </a:bodyPr>
          <a:lstStyle/>
          <a:p>
            <a:r>
              <a:rPr lang="en-GB" sz="1800" dirty="0"/>
              <a:t>Running </a:t>
            </a:r>
            <a:r>
              <a:rPr lang="en-GB" sz="1800" b="1" dirty="0" err="1">
                <a:solidFill>
                  <a:schemeClr val="accent3"/>
                </a:solidFill>
              </a:rPr>
              <a:t>nvitop</a:t>
            </a:r>
            <a:r>
              <a:rPr lang="en-GB" sz="1800" b="1" dirty="0">
                <a:solidFill>
                  <a:schemeClr val="accent3"/>
                </a:solidFill>
              </a:rPr>
              <a:t> –m </a:t>
            </a:r>
            <a:r>
              <a:rPr lang="en-GB" sz="1800" dirty="0"/>
              <a:t>from an active terminal on the will produce a </a:t>
            </a:r>
            <a:r>
              <a:rPr lang="en-GB" sz="1800" b="1" dirty="0">
                <a:solidFill>
                  <a:schemeClr val="accent3"/>
                </a:solidFill>
              </a:rPr>
              <a:t>top</a:t>
            </a:r>
            <a:r>
              <a:rPr lang="en-GB" sz="1800" dirty="0"/>
              <a:t>-like interface </a:t>
            </a:r>
          </a:p>
          <a:p>
            <a:pPr lvl="1"/>
            <a:r>
              <a:rPr lang="en-GB" sz="1400" dirty="0"/>
              <a:t>Driver and CUDA versions</a:t>
            </a:r>
          </a:p>
          <a:p>
            <a:pPr lvl="1"/>
            <a:r>
              <a:rPr lang="en-GB" sz="1400" dirty="0"/>
              <a:t>GPUs allocated to a particular job or located in a particular node</a:t>
            </a:r>
          </a:p>
          <a:p>
            <a:pPr lvl="1"/>
            <a:r>
              <a:rPr lang="en-GB" sz="1400" dirty="0"/>
              <a:t>Current GPU utilisation, VRAM usage, and Memory Bus utilisation and ticker of historic utilisation</a:t>
            </a:r>
          </a:p>
          <a:p>
            <a:pPr lvl="1"/>
            <a:r>
              <a:rPr lang="en-GB" sz="1400" dirty="0"/>
              <a:t>CPU and Memory usage </a:t>
            </a:r>
          </a:p>
          <a:p>
            <a:pPr lvl="1"/>
            <a:r>
              <a:rPr lang="en-GB" sz="1400" dirty="0"/>
              <a:t>Currently running processes</a:t>
            </a:r>
          </a:p>
          <a:p>
            <a:pPr lvl="1"/>
            <a:endParaRPr lang="en-GB" sz="1400" dirty="0"/>
          </a:p>
          <a:p>
            <a:r>
              <a:rPr lang="en-GB" sz="1800" dirty="0"/>
              <a:t>Very useful for setting up and monitoring a GPU job</a:t>
            </a:r>
          </a:p>
          <a:p>
            <a:pPr lvl="1"/>
            <a:r>
              <a:rPr lang="en-GB" sz="1400" dirty="0"/>
              <a:t>Maximising the size of a model/dataset </a:t>
            </a:r>
          </a:p>
          <a:p>
            <a:pPr lvl="1"/>
            <a:r>
              <a:rPr lang="en-GB" sz="1400" dirty="0"/>
              <a:t>View behaviour over time to spot any issues</a:t>
            </a:r>
          </a:p>
        </p:txBody>
      </p:sp>
    </p:spTree>
    <p:extLst>
      <p:ext uri="{BB962C8B-B14F-4D97-AF65-F5344CB8AC3E}">
        <p14:creationId xmlns:p14="http://schemas.microsoft.com/office/powerpoint/2010/main" val="3232778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797C-5157-28B5-5B4A-41E3575B9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Monitoring GPU usage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99E85F-0A97-E5F4-D9D8-9345BD50D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19754"/>
            <a:ext cx="8229600" cy="253944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A33E0C-88F6-906F-14C9-9236C427D5FB}"/>
              </a:ext>
            </a:extLst>
          </p:cNvPr>
          <p:cNvSpPr/>
          <p:nvPr/>
        </p:nvSpPr>
        <p:spPr>
          <a:xfrm>
            <a:off x="1367246" y="2388347"/>
            <a:ext cx="1733005" cy="1834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6F0ADF-B56C-8BFA-6C1C-A6B943D77EE0}"/>
              </a:ext>
            </a:extLst>
          </p:cNvPr>
          <p:cNvSpPr txBox="1"/>
          <p:nvPr/>
        </p:nvSpPr>
        <p:spPr>
          <a:xfrm>
            <a:off x="587711" y="1300220"/>
            <a:ext cx="1933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Driver and CUDA versions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462296-B5E7-FF45-765D-6F0494F24BC9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1554362" y="1577219"/>
            <a:ext cx="679387" cy="811128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D9A1311-66F3-8D9E-7FBE-A0EECC553BF8}"/>
              </a:ext>
            </a:extLst>
          </p:cNvPr>
          <p:cNvSpPr txBox="1"/>
          <p:nvPr/>
        </p:nvSpPr>
        <p:spPr>
          <a:xfrm>
            <a:off x="587711" y="1666170"/>
            <a:ext cx="1933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Individual GPUs in the node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0FED8C-4D65-F995-C31E-798407DCD5EA}"/>
              </a:ext>
            </a:extLst>
          </p:cNvPr>
          <p:cNvSpPr/>
          <p:nvPr/>
        </p:nvSpPr>
        <p:spPr>
          <a:xfrm>
            <a:off x="457202" y="2807371"/>
            <a:ext cx="2717220" cy="444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2C46A0-9E91-9F79-2C43-28177611BADF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1554362" y="1943169"/>
            <a:ext cx="261450" cy="864202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82B2EA-93B2-DC59-6204-A8739D394AAE}"/>
              </a:ext>
            </a:extLst>
          </p:cNvPr>
          <p:cNvSpPr/>
          <p:nvPr/>
        </p:nvSpPr>
        <p:spPr>
          <a:xfrm>
            <a:off x="1611086" y="2809388"/>
            <a:ext cx="1171377" cy="444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4B4C6-D12C-9AF9-BD59-6DBC8CFDF9DF}"/>
              </a:ext>
            </a:extLst>
          </p:cNvPr>
          <p:cNvSpPr txBox="1"/>
          <p:nvPr/>
        </p:nvSpPr>
        <p:spPr>
          <a:xfrm>
            <a:off x="1786700" y="1597808"/>
            <a:ext cx="1601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GPU Memory Usage in MB and %age total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622817-FA31-96BD-B9AC-A31BC0AFF0A8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 flipH="1">
            <a:off x="2196775" y="2059473"/>
            <a:ext cx="390735" cy="749915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82ECE67-02AF-7152-C30B-FD829B0A6E75}"/>
              </a:ext>
            </a:extLst>
          </p:cNvPr>
          <p:cNvSpPr/>
          <p:nvPr/>
        </p:nvSpPr>
        <p:spPr>
          <a:xfrm>
            <a:off x="496983" y="4489039"/>
            <a:ext cx="8115793" cy="3253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CE5C68-F89A-FF16-DBE4-EC2A2D6838C9}"/>
              </a:ext>
            </a:extLst>
          </p:cNvPr>
          <p:cNvSpPr txBox="1"/>
          <p:nvPr/>
        </p:nvSpPr>
        <p:spPr>
          <a:xfrm>
            <a:off x="3174421" y="1590893"/>
            <a:ext cx="1601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Processes currently running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95C354-79FB-ED9D-07E5-910763FA9464}"/>
              </a:ext>
            </a:extLst>
          </p:cNvPr>
          <p:cNvCxnSpPr>
            <a:cxnSpLocks/>
            <a:stCxn id="22" idx="2"/>
            <a:endCxn id="21" idx="0"/>
          </p:cNvCxnSpPr>
          <p:nvPr/>
        </p:nvCxnSpPr>
        <p:spPr>
          <a:xfrm>
            <a:off x="3975231" y="2052558"/>
            <a:ext cx="579649" cy="2436481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0C563E72-7D30-4E9B-CCA3-CBD19878846F}"/>
              </a:ext>
            </a:extLst>
          </p:cNvPr>
          <p:cNvSpPr/>
          <p:nvPr/>
        </p:nvSpPr>
        <p:spPr>
          <a:xfrm>
            <a:off x="3231146" y="2795093"/>
            <a:ext cx="5398750" cy="444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A325796-D339-6780-D2C8-0E548024DAEF}"/>
              </a:ext>
            </a:extLst>
          </p:cNvPr>
          <p:cNvSpPr txBox="1"/>
          <p:nvPr/>
        </p:nvSpPr>
        <p:spPr>
          <a:xfrm>
            <a:off x="4877956" y="1543471"/>
            <a:ext cx="1601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Graphical output of current memory usage and utilisation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19C775-4F61-AD02-C6B0-3274EC6B770F}"/>
              </a:ext>
            </a:extLst>
          </p:cNvPr>
          <p:cNvCxnSpPr>
            <a:cxnSpLocks/>
            <a:stCxn id="58" idx="2"/>
            <a:endCxn id="57" idx="0"/>
          </p:cNvCxnSpPr>
          <p:nvPr/>
        </p:nvCxnSpPr>
        <p:spPr>
          <a:xfrm>
            <a:off x="5678766" y="2189802"/>
            <a:ext cx="251755" cy="605291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196EA8A-207B-BD96-A46C-5A267F5BDC11}"/>
              </a:ext>
            </a:extLst>
          </p:cNvPr>
          <p:cNvSpPr/>
          <p:nvPr/>
        </p:nvSpPr>
        <p:spPr>
          <a:xfrm>
            <a:off x="3231146" y="3251436"/>
            <a:ext cx="5398750" cy="912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F737384-6914-4EC7-C4C9-9D1E58675753}"/>
              </a:ext>
            </a:extLst>
          </p:cNvPr>
          <p:cNvSpPr txBox="1"/>
          <p:nvPr/>
        </p:nvSpPr>
        <p:spPr>
          <a:xfrm>
            <a:off x="4877955" y="1530969"/>
            <a:ext cx="1601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Ticker showing utilisations over the last few minutes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9A053C2-8980-9EF5-98EA-9B5F9C5350C9}"/>
              </a:ext>
            </a:extLst>
          </p:cNvPr>
          <p:cNvCxnSpPr>
            <a:cxnSpLocks/>
            <a:stCxn id="64" idx="2"/>
            <a:endCxn id="63" idx="0"/>
          </p:cNvCxnSpPr>
          <p:nvPr/>
        </p:nvCxnSpPr>
        <p:spPr>
          <a:xfrm>
            <a:off x="5678765" y="2177300"/>
            <a:ext cx="251756" cy="1074136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B7763BC4-A677-04D5-3C9E-1A538DFBCA9E}"/>
              </a:ext>
            </a:extLst>
          </p:cNvPr>
          <p:cNvSpPr/>
          <p:nvPr/>
        </p:nvSpPr>
        <p:spPr>
          <a:xfrm>
            <a:off x="474867" y="3246502"/>
            <a:ext cx="2717220" cy="912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384FFBA-344B-7F8A-280C-0D2C1D702FA9}"/>
              </a:ext>
            </a:extLst>
          </p:cNvPr>
          <p:cNvSpPr txBox="1"/>
          <p:nvPr/>
        </p:nvSpPr>
        <p:spPr>
          <a:xfrm>
            <a:off x="4877956" y="1571828"/>
            <a:ext cx="1601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Similar outputs for CPU and RAM usages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DCCA175-9AD3-D597-003D-D37EF28194AC}"/>
              </a:ext>
            </a:extLst>
          </p:cNvPr>
          <p:cNvCxnSpPr>
            <a:cxnSpLocks/>
            <a:stCxn id="70" idx="2"/>
            <a:endCxn id="69" idx="0"/>
          </p:cNvCxnSpPr>
          <p:nvPr/>
        </p:nvCxnSpPr>
        <p:spPr>
          <a:xfrm flipH="1">
            <a:off x="1833477" y="2033493"/>
            <a:ext cx="3845289" cy="1213009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C90EAC-0422-5D53-9069-80C4A650161F}"/>
              </a:ext>
            </a:extLst>
          </p:cNvPr>
          <p:cNvSpPr txBox="1"/>
          <p:nvPr/>
        </p:nvSpPr>
        <p:spPr>
          <a:xfrm>
            <a:off x="457200" y="915039"/>
            <a:ext cx="418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chemeClr val="accent3"/>
                </a:solidFill>
                <a:cs typeface="Courier New" panose="02070309020205020404" pitchFamily="49" charset="0"/>
              </a:rPr>
              <a:t>[</a:t>
            </a:r>
            <a:r>
              <a:rPr lang="en-GB" sz="1800" b="1" dirty="0" err="1">
                <a:solidFill>
                  <a:schemeClr val="accent3"/>
                </a:solidFill>
                <a:cs typeface="Courier New" panose="02070309020205020404" pitchFamily="49" charset="0"/>
              </a:rPr>
              <a:t>fmacfarl@twiki</a:t>
            </a:r>
            <a:r>
              <a:rPr lang="en-GB" sz="1800" b="1" dirty="0">
                <a:solidFill>
                  <a:schemeClr val="accent3"/>
                </a:solidFill>
                <a:cs typeface="Courier New" panose="02070309020205020404" pitchFamily="49" charset="0"/>
              </a:rPr>
              <a:t> ~]$ </a:t>
            </a:r>
            <a:r>
              <a:rPr lang="en-GB" sz="1800" b="1" dirty="0" err="1">
                <a:solidFill>
                  <a:schemeClr val="accent3"/>
                </a:solidFill>
                <a:cs typeface="Courier New" panose="02070309020205020404" pitchFamily="49" charset="0"/>
              </a:rPr>
              <a:t>nvitop</a:t>
            </a:r>
            <a:r>
              <a:rPr lang="en-GB" sz="1800" b="1" dirty="0">
                <a:solidFill>
                  <a:schemeClr val="accent3"/>
                </a:solidFill>
                <a:cs typeface="Courier New" panose="02070309020205020404" pitchFamily="49" charset="0"/>
              </a:rPr>
              <a:t> –m</a:t>
            </a:r>
            <a:endParaRPr lang="en-GB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33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  <p:bldP spid="12" grpId="0"/>
      <p:bldP spid="12" grpId="1"/>
      <p:bldP spid="14" grpId="0" animBg="1"/>
      <p:bldP spid="14" grpId="1" animBg="1"/>
      <p:bldP spid="16" grpId="0" animBg="1"/>
      <p:bldP spid="16" grpId="1" animBg="1"/>
      <p:bldP spid="17" grpId="0"/>
      <p:bldP spid="17" grpId="1"/>
      <p:bldP spid="21" grpId="0" animBg="1"/>
      <p:bldP spid="21" grpId="1" animBg="1"/>
      <p:bldP spid="22" grpId="0"/>
      <p:bldP spid="22" grpId="1"/>
      <p:bldP spid="57" grpId="0" animBg="1"/>
      <p:bldP spid="57" grpId="1" animBg="1"/>
      <p:bldP spid="58" grpId="0"/>
      <p:bldP spid="58" grpId="1"/>
      <p:bldP spid="63" grpId="0" animBg="1"/>
      <p:bldP spid="63" grpId="1" animBg="1"/>
      <p:bldP spid="64" grpId="0"/>
      <p:bldP spid="64" grpId="1"/>
      <p:bldP spid="69" grpId="0" animBg="1"/>
      <p:bldP spid="7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E0102-7530-DBDB-1E0F-5315F0B3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Examples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61EFF0A-164E-92C1-0AD5-B8695492A5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27" r="12315" b="8530"/>
          <a:stretch>
            <a:fillRect/>
          </a:stretch>
        </p:blipFill>
        <p:spPr>
          <a:xfrm>
            <a:off x="261399" y="908307"/>
            <a:ext cx="8621201" cy="4123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232B3A-C6F4-7A69-01DD-57C61E8B2FE1}"/>
              </a:ext>
            </a:extLst>
          </p:cNvPr>
          <p:cNvSpPr txBox="1"/>
          <p:nvPr/>
        </p:nvSpPr>
        <p:spPr>
          <a:xfrm>
            <a:off x="658958" y="1400582"/>
            <a:ext cx="3308737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MQGLLILSVLLGAALGKEDFVGHQVLRITAADEAEVQTVKELEDLEHLQLDFWRGPGQPGSPIDVRVPFPSLQAVKVFLEAHGIRYRIMIEDVQSLLDEEQEQMFASQSRARSTNTFNYATYHTLDEIYDFMDLLVAEHPQLVSKLQIGRSYEGRPIYVLKFSTGGSNRPAIWIDLGIHSREWITQATGVWFAKKFTEDYGQDPSFTAILDSMDIFLEIVTNPDGFAFTHSQNRLWRKTRSVTSSSLCVGVDANRNWDAGFGKAGASSSPCSETYHGKYANSEVEVKSIVDFVKDHGNFKAFLSIHSYSQLLLYPYGYTTQSIPDKTELNQVAKSAVAALKSLYGTSYKYGSIITTIYQASGGSIDWSYNQGIKYSFTFELRDTGRYGFLLPASQIIPTAQETWLGVLTIMEHTVNNLY</a:t>
            </a:r>
          </a:p>
        </p:txBody>
      </p:sp>
      <p:pic>
        <p:nvPicPr>
          <p:cNvPr id="9" name="Picture 8" descr="A blue and yellow spiral structure&#10;&#10;AI-generated content may be incorrect.">
            <a:extLst>
              <a:ext uri="{FF2B5EF4-FFF2-40B4-BE49-F238E27FC236}">
                <a16:creationId xmlns:a16="http://schemas.microsoft.com/office/drawing/2014/main" id="{4C76A034-B702-E638-684C-A69FDEDBACF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331" y="-2355"/>
            <a:ext cx="8645633" cy="48631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D66341-C6BC-641C-F3FE-FD842F0EA2A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9051" y="1120056"/>
            <a:ext cx="2495603" cy="35270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57661C-AB29-CFD5-B191-0EB705C6C4E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6307" y="1120056"/>
            <a:ext cx="2494640" cy="35270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7FA991-0B29-A9BC-95A0-402A0F2116A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99" y="977452"/>
            <a:ext cx="7670947" cy="38833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E94CA0-AC3F-1795-0D97-675053C096E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99" y="977452"/>
            <a:ext cx="7670947" cy="38833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4F2EA7-16E5-AC18-A794-90022443A76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99" y="977452"/>
            <a:ext cx="7670947" cy="38833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259282-0323-620B-D780-95D826FEA7B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99" y="977452"/>
            <a:ext cx="7670947" cy="3883362"/>
          </a:xfrm>
          <a:prstGeom prst="rect">
            <a:avLst/>
          </a:prstGeom>
        </p:spPr>
      </p:pic>
      <p:pic>
        <p:nvPicPr>
          <p:cNvPr id="17" name="Content Placeholder 8">
            <a:extLst>
              <a:ext uri="{FF2B5EF4-FFF2-40B4-BE49-F238E27FC236}">
                <a16:creationId xmlns:a16="http://schemas.microsoft.com/office/drawing/2014/main" id="{32E5ED9A-11CB-BD63-E304-A818401D5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51" y="1679439"/>
            <a:ext cx="2880000" cy="2880000"/>
          </a:xfrm>
          <a:prstGeom prst="rect">
            <a:avLst/>
          </a:prstGeom>
        </p:spPr>
      </p:pic>
      <p:pic>
        <p:nvPicPr>
          <p:cNvPr id="18" name="Content Placeholder 10">
            <a:extLst>
              <a:ext uri="{FF2B5EF4-FFF2-40B4-BE49-F238E27FC236}">
                <a16:creationId xmlns:a16="http://schemas.microsoft.com/office/drawing/2014/main" id="{407C9F79-5502-A171-F830-8984C95EBFD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0669" y="1679439"/>
            <a:ext cx="2809756" cy="2880000"/>
          </a:xfrm>
          <a:prstGeom prst="rect">
            <a:avLst/>
          </a:prstGeom>
        </p:spPr>
      </p:pic>
      <p:pic>
        <p:nvPicPr>
          <p:cNvPr id="19" name="Content Placeholder 8">
            <a:extLst>
              <a:ext uri="{FF2B5EF4-FFF2-40B4-BE49-F238E27FC236}">
                <a16:creationId xmlns:a16="http://schemas.microsoft.com/office/drawing/2014/main" id="{9A32F964-49F0-A16E-1768-6D8F500EF993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51" y="1679439"/>
            <a:ext cx="2880000" cy="2880000"/>
          </a:xfrm>
          <a:prstGeom prst="rect">
            <a:avLst/>
          </a:prstGeom>
        </p:spPr>
      </p:pic>
      <p:pic>
        <p:nvPicPr>
          <p:cNvPr id="22" name="Content Placeholder 8">
            <a:extLst>
              <a:ext uri="{FF2B5EF4-FFF2-40B4-BE49-F238E27FC236}">
                <a16:creationId xmlns:a16="http://schemas.microsoft.com/office/drawing/2014/main" id="{AA9B8706-8DA3-1C8E-8A6F-31B6CBA4606A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1243" y="1679439"/>
            <a:ext cx="2880000" cy="2880000"/>
          </a:xfrm>
          <a:prstGeom prst="rect">
            <a:avLst/>
          </a:prstGeom>
        </p:spPr>
      </p:pic>
      <p:pic>
        <p:nvPicPr>
          <p:cNvPr id="23" name="Content Placeholder 10">
            <a:extLst>
              <a:ext uri="{FF2B5EF4-FFF2-40B4-BE49-F238E27FC236}">
                <a16:creationId xmlns:a16="http://schemas.microsoft.com/office/drawing/2014/main" id="{17711AE6-9AEF-DA35-1FED-AB0865DD623B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0669" y="1679439"/>
            <a:ext cx="2809756" cy="2880000"/>
          </a:xfrm>
          <a:prstGeom prst="rect">
            <a:avLst/>
          </a:prstGeom>
        </p:spPr>
      </p:pic>
      <p:pic>
        <p:nvPicPr>
          <p:cNvPr id="20" name="Content Placeholder 10">
            <a:extLst>
              <a:ext uri="{FF2B5EF4-FFF2-40B4-BE49-F238E27FC236}">
                <a16:creationId xmlns:a16="http://schemas.microsoft.com/office/drawing/2014/main" id="{D97FDD9E-2C9A-677D-DBE8-D573BF20ABC0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0669" y="1679439"/>
            <a:ext cx="2809756" cy="2880000"/>
          </a:xfrm>
          <a:prstGeom prst="rect">
            <a:avLst/>
          </a:prstGeom>
        </p:spPr>
      </p:pic>
      <p:pic>
        <p:nvPicPr>
          <p:cNvPr id="21" name="Content Placeholder 10">
            <a:extLst>
              <a:ext uri="{FF2B5EF4-FFF2-40B4-BE49-F238E27FC236}">
                <a16:creationId xmlns:a16="http://schemas.microsoft.com/office/drawing/2014/main" id="{71C235B6-A9D4-90D9-569F-4C0997DD2849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0669" y="1679439"/>
            <a:ext cx="2809756" cy="2880000"/>
          </a:xfrm>
          <a:prstGeom prst="rect">
            <a:avLst/>
          </a:prstGeom>
        </p:spPr>
      </p:pic>
      <p:pic>
        <p:nvPicPr>
          <p:cNvPr id="1026" name="Picture 2" descr="Unveiling the Genius of Google DeepMind: Revolutionizing AI and Beyond">
            <a:extLst>
              <a:ext uri="{FF2B5EF4-FFF2-40B4-BE49-F238E27FC236}">
                <a16:creationId xmlns:a16="http://schemas.microsoft.com/office/drawing/2014/main" id="{C7554401-F5ED-ECDD-DF11-F20B3CBBC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3369" y="186095"/>
            <a:ext cx="1212963" cy="60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ta says it will start to label AI-generated images on Facebook and  Instagram - The Signal">
            <a:extLst>
              <a:ext uri="{FF2B5EF4-FFF2-40B4-BE49-F238E27FC236}">
                <a16:creationId xmlns:a16="http://schemas.microsoft.com/office/drawing/2014/main" id="{7BCF5A00-A018-BBEC-B442-195B37EA5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8145" y="320163"/>
            <a:ext cx="603409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1F4728-954E-8646-B6DA-9056D26F2A5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41983" y="1157021"/>
            <a:ext cx="4925995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0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E651-FBA3-D5B0-C838-03E4B42E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a GPU?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E1B71-7A7A-7269-2EB3-01C7191C1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13707"/>
            <a:ext cx="3764280" cy="3107532"/>
          </a:xfrm>
        </p:spPr>
        <p:txBody>
          <a:bodyPr>
            <a:normAutofit/>
          </a:bodyPr>
          <a:lstStyle/>
          <a:p>
            <a:r>
              <a:rPr lang="en-GB" sz="2400" b="1" u="sng" dirty="0">
                <a:solidFill>
                  <a:schemeClr val="accent2"/>
                </a:solidFill>
              </a:rPr>
              <a:t>G</a:t>
            </a:r>
            <a:r>
              <a:rPr lang="en-GB" sz="2400" dirty="0"/>
              <a:t>raphics </a:t>
            </a:r>
            <a:r>
              <a:rPr lang="en-GB" sz="2400" b="1" u="sng" dirty="0">
                <a:solidFill>
                  <a:schemeClr val="accent2"/>
                </a:solidFill>
              </a:rPr>
              <a:t>P</a:t>
            </a:r>
            <a:r>
              <a:rPr lang="en-GB" sz="2400" dirty="0"/>
              <a:t>rocessing </a:t>
            </a:r>
            <a:r>
              <a:rPr lang="en-GB" sz="2400" b="1" u="sng" dirty="0">
                <a:solidFill>
                  <a:schemeClr val="accent2"/>
                </a:solidFill>
              </a:rPr>
              <a:t>U</a:t>
            </a:r>
            <a:r>
              <a:rPr lang="en-GB" sz="2400" dirty="0"/>
              <a:t>nit</a:t>
            </a:r>
          </a:p>
          <a:p>
            <a:pPr lvl="1"/>
            <a:r>
              <a:rPr lang="en-GB" sz="1800" dirty="0"/>
              <a:t>Graphics/Gaming</a:t>
            </a:r>
          </a:p>
          <a:p>
            <a:pPr lvl="1"/>
            <a:r>
              <a:rPr lang="en-GB" sz="1800" dirty="0"/>
              <a:t>Video Editing + Rendering</a:t>
            </a:r>
          </a:p>
          <a:p>
            <a:pPr lvl="1"/>
            <a:endParaRPr lang="en-GB" sz="1800" dirty="0"/>
          </a:p>
          <a:p>
            <a:r>
              <a:rPr lang="en-GB" sz="2400" dirty="0"/>
              <a:t>Scientific Computing</a:t>
            </a:r>
          </a:p>
          <a:p>
            <a:pPr lvl="1"/>
            <a:r>
              <a:rPr lang="en-GB" sz="1800" dirty="0"/>
              <a:t>Bioinformatics</a:t>
            </a:r>
          </a:p>
          <a:p>
            <a:pPr lvl="1"/>
            <a:r>
              <a:rPr lang="en-GB" sz="1800" dirty="0"/>
              <a:t>Image Processing</a:t>
            </a:r>
          </a:p>
          <a:p>
            <a:pPr lvl="1"/>
            <a:r>
              <a:rPr lang="en-GB" sz="1800" dirty="0"/>
              <a:t>Machine Learning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1026" name="Picture 2" descr="What Is the Difference Between CPU and GPU?">
            <a:extLst>
              <a:ext uri="{FF2B5EF4-FFF2-40B4-BE49-F238E27FC236}">
                <a16:creationId xmlns:a16="http://schemas.microsoft.com/office/drawing/2014/main" id="{4192A44C-3854-98B0-B82B-FAD9A4794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8160" y="1813708"/>
            <a:ext cx="4554970" cy="310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605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ADEF8B-121D-1F04-B55C-D1521EA70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GPU 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46FE2F-6BCC-A810-5332-C7B2D9582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3819167" cy="3818736"/>
          </a:xfrm>
        </p:spPr>
        <p:txBody>
          <a:bodyPr>
            <a:normAutofit/>
          </a:bodyPr>
          <a:lstStyle/>
          <a:p>
            <a:r>
              <a:rPr lang="en-GB" sz="2000" dirty="0"/>
              <a:t>jaws </a:t>
            </a:r>
          </a:p>
          <a:p>
            <a:pPr lvl="1"/>
            <a:r>
              <a:rPr lang="en-GB" sz="1500" dirty="0"/>
              <a:t>2 x </a:t>
            </a:r>
            <a:r>
              <a:rPr lang="en-GB" sz="1500" b="1" dirty="0">
                <a:solidFill>
                  <a:schemeClr val="accent2"/>
                </a:solidFill>
              </a:rPr>
              <a:t>NVIDIA Tesla V100 </a:t>
            </a:r>
            <a:r>
              <a:rPr lang="en-GB" sz="1500" dirty="0"/>
              <a:t>(32GB)</a:t>
            </a:r>
          </a:p>
          <a:p>
            <a:pPr lvl="1"/>
            <a:r>
              <a:rPr lang="en-GB" sz="1500" dirty="0"/>
              <a:t>5,120 CUDA + 640 Tensor cores each</a:t>
            </a:r>
          </a:p>
          <a:p>
            <a:pPr marL="0" indent="0">
              <a:buNone/>
            </a:pPr>
            <a:r>
              <a:rPr lang="en-GB" sz="1500" b="1" dirty="0">
                <a:solidFill>
                  <a:schemeClr val="accent2"/>
                </a:solidFill>
              </a:rPr>
              <a:t> </a:t>
            </a:r>
            <a:endParaRPr lang="en-GB" sz="1500" dirty="0"/>
          </a:p>
          <a:p>
            <a:r>
              <a:rPr lang="en-GB" sz="2000" dirty="0" err="1"/>
              <a:t>twiki</a:t>
            </a:r>
            <a:r>
              <a:rPr lang="en-GB" sz="2000" dirty="0"/>
              <a:t> </a:t>
            </a:r>
          </a:p>
          <a:p>
            <a:pPr lvl="1"/>
            <a:r>
              <a:rPr lang="en-GB" sz="1500" dirty="0"/>
              <a:t>2 x </a:t>
            </a:r>
            <a:r>
              <a:rPr lang="en-GB" sz="1500" b="1" dirty="0">
                <a:solidFill>
                  <a:schemeClr val="accent2"/>
                </a:solidFill>
              </a:rPr>
              <a:t>NVIDIA Quadro RTX 8000 </a:t>
            </a:r>
            <a:r>
              <a:rPr lang="en-GB" sz="1500" dirty="0"/>
              <a:t>(48GB)</a:t>
            </a:r>
          </a:p>
          <a:p>
            <a:pPr lvl="1"/>
            <a:r>
              <a:rPr lang="en-GB" sz="1500" dirty="0"/>
              <a:t>4,608 CUDA + 576 Tensor + 72 RT cores each</a:t>
            </a:r>
          </a:p>
          <a:p>
            <a:pPr marL="457200" lvl="1" indent="0">
              <a:buNone/>
            </a:pPr>
            <a:endParaRPr lang="en-GB" sz="1800" dirty="0"/>
          </a:p>
          <a:p>
            <a:endParaRPr lang="en-GB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93959415-BB92-03BB-03D6-F1E4DB365687}"/>
              </a:ext>
            </a:extLst>
          </p:cNvPr>
          <p:cNvSpPr txBox="1">
            <a:spLocks/>
          </p:cNvSpPr>
          <p:nvPr/>
        </p:nvSpPr>
        <p:spPr>
          <a:xfrm>
            <a:off x="4572000" y="1200151"/>
            <a:ext cx="3702289" cy="3818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99934"/>
              </a:buClr>
              <a:buFont typeface="Wingdings" charset="2"/>
              <a:buChar char="§"/>
              <a:defRPr sz="3200" kern="1200">
                <a:solidFill>
                  <a:srgbClr val="55555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9E15"/>
              </a:buClr>
              <a:buFont typeface="Wingdings" charset="2"/>
              <a:buChar char="§"/>
              <a:defRPr sz="2800" kern="1200">
                <a:solidFill>
                  <a:srgbClr val="55555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748C"/>
              </a:buClr>
              <a:buFont typeface="Wingdings" charset="2"/>
              <a:buChar char="§"/>
              <a:defRPr sz="2400" kern="1200">
                <a:solidFill>
                  <a:srgbClr val="55555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CF009E"/>
              </a:buClr>
              <a:buFont typeface="Wingdings" charset="2"/>
              <a:buChar char="§"/>
              <a:defRPr sz="2000" kern="1200">
                <a:solidFill>
                  <a:srgbClr val="55555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53175"/>
              </a:buClr>
              <a:buFont typeface="Wingdings" charset="2"/>
              <a:buChar char="§"/>
              <a:defRPr sz="2000" kern="1200">
                <a:solidFill>
                  <a:srgbClr val="55555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9 x 2023 nodes</a:t>
            </a:r>
          </a:p>
          <a:p>
            <a:pPr lvl="1"/>
            <a:r>
              <a:rPr lang="en-GB" sz="1600" dirty="0"/>
              <a:t>4 x </a:t>
            </a:r>
            <a:r>
              <a:rPr lang="en-GB" sz="1600" b="1" dirty="0">
                <a:solidFill>
                  <a:schemeClr val="accent2"/>
                </a:solidFill>
              </a:rPr>
              <a:t>NVIDIA A100 </a:t>
            </a:r>
            <a:r>
              <a:rPr lang="en-GB" sz="1600" dirty="0"/>
              <a:t>(80GB)</a:t>
            </a:r>
          </a:p>
          <a:p>
            <a:pPr lvl="1"/>
            <a:r>
              <a:rPr lang="en-GB" sz="1600" dirty="0"/>
              <a:t>6,912 CUDA + 432 Tensor cores each</a:t>
            </a:r>
          </a:p>
          <a:p>
            <a:pPr marL="457200" lvl="1" indent="0">
              <a:buNone/>
            </a:pPr>
            <a:r>
              <a:rPr lang="en-GB" sz="1600" dirty="0"/>
              <a:t> </a:t>
            </a:r>
          </a:p>
          <a:p>
            <a:r>
              <a:rPr lang="en-GB" sz="2000" dirty="0"/>
              <a:t>6 x 2024 nodes</a:t>
            </a:r>
          </a:p>
          <a:p>
            <a:pPr lvl="1"/>
            <a:r>
              <a:rPr lang="en-GB" sz="1600" dirty="0"/>
              <a:t>2 x </a:t>
            </a:r>
            <a:r>
              <a:rPr lang="en-GB" sz="1600" b="1" dirty="0">
                <a:solidFill>
                  <a:schemeClr val="accent2"/>
                </a:solidFill>
              </a:rPr>
              <a:t>NVIDIA L40S </a:t>
            </a:r>
            <a:r>
              <a:rPr lang="en-GB" sz="1600" dirty="0"/>
              <a:t>(48GB)</a:t>
            </a:r>
          </a:p>
          <a:p>
            <a:pPr lvl="1"/>
            <a:r>
              <a:rPr lang="en-GB" sz="1600" dirty="0"/>
              <a:t>18,176 CUDA + 568 Tensor + 142 RT cores each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8C8415-5D8C-D9C6-0D2F-23D6FB3307E7}"/>
              </a:ext>
            </a:extLst>
          </p:cNvPr>
          <p:cNvSpPr txBox="1"/>
          <p:nvPr/>
        </p:nvSpPr>
        <p:spPr>
          <a:xfrm>
            <a:off x="4960620" y="3943349"/>
            <a:ext cx="4842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DE4A4A"/>
                </a:solidFill>
              </a:rPr>
              <a:t>&gt; 500,000 GPU cores alone!</a:t>
            </a:r>
          </a:p>
        </p:txBody>
      </p:sp>
    </p:spTree>
    <p:extLst>
      <p:ext uri="{BB962C8B-B14F-4D97-AF65-F5344CB8AC3E}">
        <p14:creationId xmlns:p14="http://schemas.microsoft.com/office/powerpoint/2010/main" val="110707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ADEF8B-121D-1F04-B55C-D1521EA70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GPU Resources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9023C30-79BB-C8D1-FC4D-7E8A902D49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9612565"/>
              </p:ext>
            </p:extLst>
          </p:nvPr>
        </p:nvGraphicFramePr>
        <p:xfrm>
          <a:off x="78506" y="1457325"/>
          <a:ext cx="9065494" cy="27527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83233">
                  <a:extLst>
                    <a:ext uri="{9D8B030D-6E8A-4147-A177-3AD203B41FA5}">
                      <a16:colId xmlns:a16="http://schemas.microsoft.com/office/drawing/2014/main" val="4138362630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1912450850"/>
                    </a:ext>
                  </a:extLst>
                </a:gridCol>
                <a:gridCol w="855155">
                  <a:extLst>
                    <a:ext uri="{9D8B030D-6E8A-4147-A177-3AD203B41FA5}">
                      <a16:colId xmlns:a16="http://schemas.microsoft.com/office/drawing/2014/main" val="2303289328"/>
                    </a:ext>
                  </a:extLst>
                </a:gridCol>
                <a:gridCol w="700405">
                  <a:extLst>
                    <a:ext uri="{9D8B030D-6E8A-4147-A177-3AD203B41FA5}">
                      <a16:colId xmlns:a16="http://schemas.microsoft.com/office/drawing/2014/main" val="2030423096"/>
                    </a:ext>
                  </a:extLst>
                </a:gridCol>
                <a:gridCol w="832168">
                  <a:extLst>
                    <a:ext uri="{9D8B030D-6E8A-4147-A177-3AD203B41FA5}">
                      <a16:colId xmlns:a16="http://schemas.microsoft.com/office/drawing/2014/main" val="2169413912"/>
                    </a:ext>
                  </a:extLst>
                </a:gridCol>
                <a:gridCol w="1099058">
                  <a:extLst>
                    <a:ext uri="{9D8B030D-6E8A-4147-A177-3AD203B41FA5}">
                      <a16:colId xmlns:a16="http://schemas.microsoft.com/office/drawing/2014/main" val="3218246889"/>
                    </a:ext>
                  </a:extLst>
                </a:gridCol>
                <a:gridCol w="858647">
                  <a:extLst>
                    <a:ext uri="{9D8B030D-6E8A-4147-A177-3AD203B41FA5}">
                      <a16:colId xmlns:a16="http://schemas.microsoft.com/office/drawing/2014/main" val="2750605897"/>
                    </a:ext>
                  </a:extLst>
                </a:gridCol>
                <a:gridCol w="1159320">
                  <a:extLst>
                    <a:ext uri="{9D8B030D-6E8A-4147-A177-3AD203B41FA5}">
                      <a16:colId xmlns:a16="http://schemas.microsoft.com/office/drawing/2014/main" val="3598735107"/>
                    </a:ext>
                  </a:extLst>
                </a:gridCol>
                <a:gridCol w="940858">
                  <a:extLst>
                    <a:ext uri="{9D8B030D-6E8A-4147-A177-3AD203B41FA5}">
                      <a16:colId xmlns:a16="http://schemas.microsoft.com/office/drawing/2014/main" val="3411321021"/>
                    </a:ext>
                  </a:extLst>
                </a:gridCol>
              </a:tblGrid>
              <a:tr h="493459">
                <a:tc>
                  <a:txBody>
                    <a:bodyPr/>
                    <a:lstStyle/>
                    <a:p>
                      <a:r>
                        <a:rPr lang="en-GB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#cards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CUDA 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RT 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Tensor 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144793"/>
                  </a:ext>
                </a:extLst>
              </a:tr>
              <a:tr h="353162">
                <a:tc rowSpan="2">
                  <a:txBody>
                    <a:bodyPr/>
                    <a:lstStyle/>
                    <a:p>
                      <a:r>
                        <a:rPr lang="en-GB" sz="1400" dirty="0"/>
                        <a:t>Tesla V100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GB" sz="1400" dirty="0"/>
                        <a:t>Volta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16GB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strike="sngStrike" dirty="0"/>
                        <a:t>jaws</a:t>
                      </a:r>
                      <a:endParaRPr lang="en-GB" sz="1400" i="1" strike="sngStrik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GB" sz="1400" dirty="0"/>
                        <a:t>5,120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GB" sz="1400" dirty="0"/>
                        <a:t>-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GB" sz="1400" dirty="0"/>
                        <a:t>640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371999"/>
                  </a:ext>
                </a:extLst>
              </a:tr>
              <a:tr h="353162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32GB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strike="sngStrike" dirty="0" err="1"/>
                        <a:t>thanos</a:t>
                      </a:r>
                      <a:endParaRPr lang="en-GB" sz="1400" i="1" strike="sngStrik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289792"/>
                  </a:ext>
                </a:extLst>
              </a:tr>
              <a:tr h="493459">
                <a:tc>
                  <a:txBody>
                    <a:bodyPr/>
                    <a:lstStyle/>
                    <a:p>
                      <a:r>
                        <a:rPr lang="en-GB" sz="1400" dirty="0"/>
                        <a:t>Quadro RTX 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Turing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48GB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twiki</a:t>
                      </a:r>
                      <a:endParaRPr lang="en-GB" sz="1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4,608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b="0" kern="1200" dirty="0">
                          <a:solidFill>
                            <a:schemeClr val="dk1"/>
                          </a:solidFill>
                          <a:effectLst/>
                        </a:rPr>
                        <a:t>72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576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25571"/>
                  </a:ext>
                </a:extLst>
              </a:tr>
              <a:tr h="353162">
                <a:tc>
                  <a:txBody>
                    <a:bodyPr/>
                    <a:lstStyle/>
                    <a:p>
                      <a:r>
                        <a:rPr lang="en-GB" sz="1400" dirty="0"/>
                        <a:t>NVIDIA A100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Ampere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80GB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9 x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6,912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311423"/>
                  </a:ext>
                </a:extLst>
              </a:tr>
              <a:tr h="353162">
                <a:tc>
                  <a:txBody>
                    <a:bodyPr/>
                    <a:lstStyle/>
                    <a:p>
                      <a:r>
                        <a:rPr lang="en-GB" sz="1400" dirty="0"/>
                        <a:t>NVIDIA L40S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Lovelace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48GB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6 x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18,176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568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772516"/>
                  </a:ext>
                </a:extLst>
              </a:tr>
              <a:tr h="353162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491,520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1,848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25,440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400" b="1" u="sng" dirty="0">
                          <a:solidFill>
                            <a:schemeClr val="accent4"/>
                          </a:solidFill>
                        </a:rPr>
                        <a:t>518,808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107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207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7FCB5-6DF8-F280-ACCF-4351A955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Why do we use GPUs?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F1445-87B6-08CE-FC13-DD635FBCE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56930"/>
            <a:ext cx="8229600" cy="4186570"/>
          </a:xfrm>
        </p:spPr>
        <p:txBody>
          <a:bodyPr>
            <a:normAutofit fontScale="70000" lnSpcReduction="20000"/>
          </a:bodyPr>
          <a:lstStyle/>
          <a:p>
            <a:pPr marL="0" indent="0" algn="l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acumin-pro"/>
              </a:rPr>
              <a:t>Both CPUs and GPUs work in fundamentally different ways:</a:t>
            </a: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acumin-pro"/>
              </a:rPr>
              <a:t>A </a:t>
            </a:r>
            <a:r>
              <a:rPr lang="en-GB" b="1" i="0" dirty="0">
                <a:solidFill>
                  <a:srgbClr val="212529"/>
                </a:solidFill>
                <a:effectLst/>
                <a:latin typeface="acumin-pro"/>
              </a:rPr>
              <a:t>CPU</a:t>
            </a:r>
            <a:r>
              <a:rPr lang="en-GB" b="0" i="0" dirty="0">
                <a:solidFill>
                  <a:srgbClr val="212529"/>
                </a:solidFill>
                <a:effectLst/>
                <a:latin typeface="acumin-pro"/>
              </a:rPr>
              <a:t> handles the majority of the processing tasks for a computer. </a:t>
            </a:r>
          </a:p>
          <a:p>
            <a:pPr lvl="1"/>
            <a:r>
              <a:rPr lang="en-GB" b="0" i="0" dirty="0">
                <a:solidFill>
                  <a:srgbClr val="212529"/>
                </a:solidFill>
                <a:effectLst/>
                <a:latin typeface="acumin-pro"/>
              </a:rPr>
              <a:t>fast and versatile</a:t>
            </a:r>
          </a:p>
          <a:p>
            <a:pPr lvl="1"/>
            <a:r>
              <a:rPr lang="en-GB" b="0" i="0" dirty="0">
                <a:solidFill>
                  <a:srgbClr val="212529"/>
                </a:solidFill>
                <a:effectLst/>
                <a:latin typeface="acumin-pro"/>
              </a:rPr>
              <a:t>built to handle any number of required tasks 	</a:t>
            </a:r>
          </a:p>
          <a:p>
            <a:pPr lvl="2"/>
            <a:r>
              <a:rPr lang="en-GB" b="0" i="0" dirty="0">
                <a:solidFill>
                  <a:srgbClr val="212529"/>
                </a:solidFill>
                <a:effectLst/>
                <a:latin typeface="acumin-pro"/>
              </a:rPr>
              <a:t>accessing hard drive storage</a:t>
            </a:r>
            <a:endParaRPr lang="en-GB" dirty="0">
              <a:solidFill>
                <a:srgbClr val="212529"/>
              </a:solidFill>
              <a:latin typeface="acumin-pro"/>
            </a:endParaRPr>
          </a:p>
          <a:p>
            <a:pPr lvl="2"/>
            <a:r>
              <a:rPr lang="en-GB" b="0" i="0" dirty="0">
                <a:solidFill>
                  <a:srgbClr val="212529"/>
                </a:solidFill>
                <a:effectLst/>
                <a:latin typeface="acumin-pro"/>
              </a:rPr>
              <a:t>logging inputs</a:t>
            </a:r>
            <a:endParaRPr lang="en-GB" dirty="0">
              <a:solidFill>
                <a:srgbClr val="212529"/>
              </a:solidFill>
              <a:latin typeface="acumin-pro"/>
            </a:endParaRPr>
          </a:p>
          <a:p>
            <a:pPr lvl="2"/>
            <a:r>
              <a:rPr lang="en-GB" b="0" i="0" dirty="0">
                <a:solidFill>
                  <a:srgbClr val="212529"/>
                </a:solidFill>
                <a:effectLst/>
                <a:latin typeface="acumin-pro"/>
              </a:rPr>
              <a:t>moving data from cache to memory</a:t>
            </a:r>
          </a:p>
          <a:p>
            <a:pPr lvl="1"/>
            <a:r>
              <a:rPr lang="en-GB" b="0" i="0" dirty="0">
                <a:solidFill>
                  <a:srgbClr val="212529"/>
                </a:solidFill>
                <a:effectLst/>
                <a:latin typeface="acumin-pro"/>
              </a:rPr>
              <a:t>That means that CPUs can bounce between multiple tasks</a:t>
            </a:r>
          </a:p>
          <a:p>
            <a:endParaRPr lang="en-GB" b="0" i="0" dirty="0">
              <a:solidFill>
                <a:srgbClr val="212529"/>
              </a:solidFill>
              <a:effectLst/>
              <a:latin typeface="acumin-pro"/>
            </a:endParaRP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acumin-pro"/>
              </a:rPr>
              <a:t>A </a:t>
            </a:r>
            <a:r>
              <a:rPr lang="en-GB" b="1" i="0" dirty="0">
                <a:solidFill>
                  <a:srgbClr val="212529"/>
                </a:solidFill>
                <a:effectLst/>
                <a:latin typeface="acumin-pro"/>
              </a:rPr>
              <a:t>GPU</a:t>
            </a:r>
            <a:r>
              <a:rPr lang="en-GB" b="0" i="0" dirty="0">
                <a:solidFill>
                  <a:srgbClr val="212529"/>
                </a:solidFill>
                <a:effectLst/>
                <a:latin typeface="acumin-pro"/>
              </a:rPr>
              <a:t> is designed from the ground up to render high-resolution images and graphics almost exclusively</a:t>
            </a:r>
          </a:p>
          <a:p>
            <a:pPr lvl="1"/>
            <a:r>
              <a:rPr lang="en-GB" dirty="0">
                <a:solidFill>
                  <a:srgbClr val="212529"/>
                </a:solidFill>
                <a:latin typeface="acumin-pro"/>
              </a:rPr>
              <a:t>This </a:t>
            </a:r>
            <a:r>
              <a:rPr lang="en-GB" b="0" i="0" dirty="0">
                <a:solidFill>
                  <a:srgbClr val="212529"/>
                </a:solidFill>
                <a:effectLst/>
                <a:latin typeface="acumin-pro"/>
              </a:rPr>
              <a:t>doesn’t require a lot of context switching </a:t>
            </a:r>
          </a:p>
          <a:p>
            <a:pPr lvl="1"/>
            <a:r>
              <a:rPr lang="en-GB" b="0" i="0" dirty="0">
                <a:solidFill>
                  <a:srgbClr val="212529"/>
                </a:solidFill>
                <a:effectLst/>
                <a:latin typeface="acumin-pro"/>
              </a:rPr>
              <a:t>GPUs focus on concurrency, or breaking down complex tasks.</a:t>
            </a:r>
            <a:endParaRPr lang="en-GB" dirty="0">
              <a:solidFill>
                <a:srgbClr val="212529"/>
              </a:solidFill>
              <a:latin typeface="acumin-pro"/>
            </a:endParaRPr>
          </a:p>
        </p:txBody>
      </p:sp>
    </p:spTree>
    <p:extLst>
      <p:ext uri="{BB962C8B-B14F-4D97-AF65-F5344CB8AC3E}">
        <p14:creationId xmlns:p14="http://schemas.microsoft.com/office/powerpoint/2010/main" val="2771528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ADEF8B-121D-1F04-B55C-D1521EA70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Why do we use GPUs?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CB63429-ACA4-FA78-6438-15318AB530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67564"/>
                <a:ext cx="8229600" cy="3953676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Advantages</a:t>
                </a:r>
              </a:p>
              <a:p>
                <a:pPr lvl="1"/>
                <a:r>
                  <a:rPr lang="en-GB" dirty="0"/>
                  <a:t>Incredible potential to speed up jobs</a:t>
                </a:r>
              </a:p>
              <a:p>
                <a:pPr lvl="2"/>
                <a:r>
                  <a:rPr lang="en-GB" dirty="0"/>
                  <a:t>Independent operations i.e., adding two matrices, applying image filters, processing sequence data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1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sz="2100" i="0" dirty="0" smtClean="0">
                        <a:latin typeface="Cambria Math" panose="02040503050406030204" pitchFamily="18" charset="0"/>
                      </a:rPr>
                      <m:t>embarrassingly</m:t>
                    </m:r>
                    <m:r>
                      <a:rPr lang="en-GB" sz="210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100" i="0" dirty="0" smtClean="0">
                        <a:latin typeface="Cambria Math" panose="02040503050406030204" pitchFamily="18" charset="0"/>
                      </a:rPr>
                      <m:t>parallel</m:t>
                    </m:r>
                    <m:r>
                      <a:rPr lang="en-GB" sz="21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1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GB" sz="2100" dirty="0"/>
              </a:p>
              <a:p>
                <a:pPr lvl="1"/>
                <a:endParaRPr lang="en-GB" sz="2100" dirty="0"/>
              </a:p>
              <a:p>
                <a:r>
                  <a:rPr lang="en-GB" dirty="0"/>
                  <a:t>Disadvantages</a:t>
                </a:r>
              </a:p>
              <a:p>
                <a:pPr lvl="1"/>
                <a:r>
                  <a:rPr lang="en-GB" dirty="0"/>
                  <a:t>Limited resource (for now)</a:t>
                </a:r>
              </a:p>
              <a:p>
                <a:pPr lvl="1"/>
                <a:r>
                  <a:rPr lang="en-GB" dirty="0"/>
                  <a:t>Power requirements</a:t>
                </a:r>
              </a:p>
              <a:p>
                <a:pPr lvl="2"/>
                <a:r>
                  <a:rPr lang="en-GB" dirty="0"/>
                  <a:t>High power consumption compared to CPU</a:t>
                </a:r>
              </a:p>
              <a:p>
                <a:pPr lvl="2"/>
                <a:r>
                  <a:rPr lang="en-GB" dirty="0"/>
                  <a:t>Greater operations/Watt when used “properly”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CB63429-ACA4-FA78-6438-15318AB530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67564"/>
                <a:ext cx="8229600" cy="3953676"/>
              </a:xfrm>
              <a:blipFill>
                <a:blip r:embed="rId3"/>
                <a:stretch>
                  <a:fillRect l="-1185" t="-3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255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9BD26C-6B57-05A8-0ABE-970A33D18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GPUs vs CPUs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9D28FDBF-0C44-21F2-1AED-21BD59AC2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361066"/>
              </p:ext>
            </p:extLst>
          </p:nvPr>
        </p:nvGraphicFramePr>
        <p:xfrm>
          <a:off x="80549" y="1875790"/>
          <a:ext cx="4320000" cy="253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22669360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60877536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17463414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48795283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06960185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69024924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68630246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193045186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GB" dirty="0"/>
                        <a:t>CPU – 16C (32T)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51416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83633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99753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22255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1057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B8220013-97C7-A597-C557-EEC1B58C0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610623"/>
              </p:ext>
            </p:extLst>
          </p:nvPr>
        </p:nvGraphicFramePr>
        <p:xfrm>
          <a:off x="4743453" y="1875788"/>
          <a:ext cx="4320000" cy="2530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000">
                  <a:extLst>
                    <a:ext uri="{9D8B030D-6E8A-4147-A177-3AD203B41FA5}">
                      <a16:colId xmlns:a16="http://schemas.microsoft.com/office/drawing/2014/main" val="3226693609"/>
                    </a:ext>
                  </a:extLst>
                </a:gridCol>
              </a:tblGrid>
              <a:tr h="36992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GPU – &gt;1000C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514160"/>
                  </a:ext>
                </a:extLst>
              </a:tr>
              <a:tr h="2160914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84201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635AD6C-5A6D-2CDC-EC4D-7DEA5DD10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53" y="2242988"/>
            <a:ext cx="4322439" cy="21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7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9BD26C-6B57-05A8-0ABE-970A33D18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GPUs vs CPUs</a:t>
            </a:r>
          </a:p>
        </p:txBody>
      </p:sp>
      <p:sp>
        <p:nvSpPr>
          <p:cNvPr id="497" name="Content Placeholder 11">
            <a:extLst>
              <a:ext uri="{FF2B5EF4-FFF2-40B4-BE49-F238E27FC236}">
                <a16:creationId xmlns:a16="http://schemas.microsoft.com/office/drawing/2014/main" id="{F5BDE909-7820-F26A-D9E5-329FE8A7C3C8}"/>
              </a:ext>
            </a:extLst>
          </p:cNvPr>
          <p:cNvSpPr txBox="1">
            <a:spLocks/>
          </p:cNvSpPr>
          <p:nvPr/>
        </p:nvSpPr>
        <p:spPr>
          <a:xfrm>
            <a:off x="457199" y="3751583"/>
            <a:ext cx="8229600" cy="119046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99934"/>
              </a:buClr>
              <a:buFont typeface="Wingdings" charset="2"/>
              <a:buChar char="§"/>
              <a:defRPr sz="3200" kern="1200">
                <a:solidFill>
                  <a:srgbClr val="555559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9E15"/>
              </a:buClr>
              <a:buFont typeface="Wingdings" charset="2"/>
              <a:buChar char="§"/>
              <a:defRPr sz="2800" kern="1200">
                <a:solidFill>
                  <a:srgbClr val="55555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748C"/>
              </a:buClr>
              <a:buFont typeface="Wingdings" charset="2"/>
              <a:buChar char="§"/>
              <a:defRPr sz="2400" kern="1200">
                <a:solidFill>
                  <a:srgbClr val="55555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CF009E"/>
              </a:buClr>
              <a:buFont typeface="Wingdings" charset="2"/>
              <a:buChar char="§"/>
              <a:defRPr sz="2000" kern="1200">
                <a:solidFill>
                  <a:srgbClr val="55555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53175"/>
              </a:buClr>
              <a:buFont typeface="Wingdings" charset="2"/>
              <a:buChar char="§"/>
              <a:defRPr sz="2000" kern="1200">
                <a:solidFill>
                  <a:srgbClr val="55555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799934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srgbClr val="5555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CPUs have to allocate more physical space on a chip to memory caches and controllers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9E15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5555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is what allows for such low latency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9E15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5555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But limits the ability to do lots of simultaneous tasks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5555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38212A27-029E-0C3A-BB1F-D02C4188E12E}"/>
              </a:ext>
            </a:extLst>
          </p:cNvPr>
          <p:cNvGrpSpPr/>
          <p:nvPr/>
        </p:nvGrpSpPr>
        <p:grpSpPr>
          <a:xfrm>
            <a:off x="1455599" y="1175785"/>
            <a:ext cx="6232800" cy="2392179"/>
            <a:chOff x="1330960" y="1375660"/>
            <a:chExt cx="6232800" cy="2392179"/>
          </a:xfrm>
        </p:grpSpPr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9086C27F-F5EB-7808-E681-02A1D8F71E4D}"/>
                </a:ext>
              </a:extLst>
            </p:cNvPr>
            <p:cNvGrpSpPr/>
            <p:nvPr/>
          </p:nvGrpSpPr>
          <p:grpSpPr>
            <a:xfrm>
              <a:off x="1330960" y="1375660"/>
              <a:ext cx="2880000" cy="2392179"/>
              <a:chOff x="1193800" y="3867944"/>
              <a:chExt cx="2880000" cy="2392179"/>
            </a:xfrm>
          </p:grpSpPr>
          <p:sp>
            <p:nvSpPr>
              <p:cNvPr id="979" name="Rectangle 978">
                <a:extLst>
                  <a:ext uri="{FF2B5EF4-FFF2-40B4-BE49-F238E27FC236}">
                    <a16:creationId xmlns:a16="http://schemas.microsoft.com/office/drawing/2014/main" id="{B81AB970-C7DC-213C-832F-AC24DB643195}"/>
                  </a:ext>
                </a:extLst>
              </p:cNvPr>
              <p:cNvSpPr/>
              <p:nvPr/>
            </p:nvSpPr>
            <p:spPr>
              <a:xfrm>
                <a:off x="1193800" y="3867944"/>
                <a:ext cx="2880000" cy="2392179"/>
              </a:xfrm>
              <a:prstGeom prst="rect">
                <a:avLst/>
              </a:prstGeom>
              <a:solidFill>
                <a:srgbClr val="555559"/>
              </a:solidFill>
              <a:ln>
                <a:noFill/>
              </a:ln>
              <a:effectLst/>
            </p:spPr>
            <p:txBody>
              <a:bodyPr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CPU</a:t>
                </a:r>
              </a:p>
            </p:txBody>
          </p:sp>
          <p:sp>
            <p:nvSpPr>
              <p:cNvPr id="980" name="Rectangle 979">
                <a:extLst>
                  <a:ext uri="{FF2B5EF4-FFF2-40B4-BE49-F238E27FC236}">
                    <a16:creationId xmlns:a16="http://schemas.microsoft.com/office/drawing/2014/main" id="{2F430084-B1FB-28DD-125E-A9692FA6FE75}"/>
                  </a:ext>
                </a:extLst>
              </p:cNvPr>
              <p:cNvSpPr/>
              <p:nvPr/>
            </p:nvSpPr>
            <p:spPr>
              <a:xfrm>
                <a:off x="1257300" y="3943349"/>
                <a:ext cx="1244600" cy="792349"/>
              </a:xfrm>
              <a:prstGeom prst="rect">
                <a:avLst/>
              </a:prstGeom>
              <a:solidFill>
                <a:srgbClr val="FF9E15"/>
              </a:soli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Control</a:t>
                </a:r>
              </a:p>
            </p:txBody>
          </p:sp>
          <p:sp>
            <p:nvSpPr>
              <p:cNvPr id="981" name="Rectangle 980">
                <a:extLst>
                  <a:ext uri="{FF2B5EF4-FFF2-40B4-BE49-F238E27FC236}">
                    <a16:creationId xmlns:a16="http://schemas.microsoft.com/office/drawing/2014/main" id="{4521C552-A6A6-14D2-9E9E-0D152143FD70}"/>
                  </a:ext>
                </a:extLst>
              </p:cNvPr>
              <p:cNvSpPr/>
              <p:nvPr/>
            </p:nvSpPr>
            <p:spPr>
              <a:xfrm>
                <a:off x="1257300" y="4836133"/>
                <a:ext cx="2755900" cy="568219"/>
              </a:xfrm>
              <a:prstGeom prst="rect">
                <a:avLst/>
              </a:prstGeom>
              <a:solidFill>
                <a:srgbClr val="CF009E"/>
              </a:soli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Cache</a:t>
                </a:r>
              </a:p>
            </p:txBody>
          </p:sp>
          <p:sp>
            <p:nvSpPr>
              <p:cNvPr id="982" name="Rectangle 981">
                <a:extLst>
                  <a:ext uri="{FF2B5EF4-FFF2-40B4-BE49-F238E27FC236}">
                    <a16:creationId xmlns:a16="http://schemas.microsoft.com/office/drawing/2014/main" id="{25DA3229-31BF-0942-AC73-A8EE9E5B834F}"/>
                  </a:ext>
                </a:extLst>
              </p:cNvPr>
              <p:cNvSpPr/>
              <p:nvPr/>
            </p:nvSpPr>
            <p:spPr>
              <a:xfrm>
                <a:off x="1255850" y="5477543"/>
                <a:ext cx="2755900" cy="430794"/>
              </a:xfrm>
              <a:prstGeom prst="rect">
                <a:avLst/>
              </a:prstGeom>
              <a:solidFill>
                <a:srgbClr val="6AA2B8"/>
              </a:soli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Memory (DRAM)</a:t>
                </a:r>
              </a:p>
            </p:txBody>
          </p:sp>
          <p:sp>
            <p:nvSpPr>
              <p:cNvPr id="983" name="Rectangle 982">
                <a:extLst>
                  <a:ext uri="{FF2B5EF4-FFF2-40B4-BE49-F238E27FC236}">
                    <a16:creationId xmlns:a16="http://schemas.microsoft.com/office/drawing/2014/main" id="{B9B34A46-8984-6EC2-66F9-27669FE30FE2}"/>
                  </a:ext>
                </a:extLst>
              </p:cNvPr>
              <p:cNvSpPr/>
              <p:nvPr/>
            </p:nvSpPr>
            <p:spPr>
              <a:xfrm>
                <a:off x="2562500" y="3943349"/>
                <a:ext cx="705600" cy="388800"/>
              </a:xfrm>
              <a:prstGeom prst="rect">
                <a:avLst/>
              </a:prstGeom>
              <a:solidFill>
                <a:srgbClr val="799900"/>
              </a:soli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ALU</a:t>
                </a:r>
              </a:p>
            </p:txBody>
          </p:sp>
          <p:sp>
            <p:nvSpPr>
              <p:cNvPr id="984" name="Rectangle 983">
                <a:extLst>
                  <a:ext uri="{FF2B5EF4-FFF2-40B4-BE49-F238E27FC236}">
                    <a16:creationId xmlns:a16="http://schemas.microsoft.com/office/drawing/2014/main" id="{FF2CA5D8-8833-E93B-0556-C86B9F5254DC}"/>
                  </a:ext>
                </a:extLst>
              </p:cNvPr>
              <p:cNvSpPr/>
              <p:nvPr/>
            </p:nvSpPr>
            <p:spPr>
              <a:xfrm>
                <a:off x="3308900" y="3943349"/>
                <a:ext cx="705600" cy="388800"/>
              </a:xfrm>
              <a:prstGeom prst="rect">
                <a:avLst/>
              </a:prstGeom>
              <a:solidFill>
                <a:srgbClr val="799900"/>
              </a:soli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ALU</a:t>
                </a:r>
              </a:p>
            </p:txBody>
          </p:sp>
          <p:sp>
            <p:nvSpPr>
              <p:cNvPr id="985" name="Rectangle 984">
                <a:extLst>
                  <a:ext uri="{FF2B5EF4-FFF2-40B4-BE49-F238E27FC236}">
                    <a16:creationId xmlns:a16="http://schemas.microsoft.com/office/drawing/2014/main" id="{B7966EBE-EDBC-8CA1-8C1D-0667D86F3DFB}"/>
                  </a:ext>
                </a:extLst>
              </p:cNvPr>
              <p:cNvSpPr/>
              <p:nvPr/>
            </p:nvSpPr>
            <p:spPr>
              <a:xfrm>
                <a:off x="2565400" y="4354272"/>
                <a:ext cx="705600" cy="388800"/>
              </a:xfrm>
              <a:prstGeom prst="rect">
                <a:avLst/>
              </a:prstGeom>
              <a:solidFill>
                <a:srgbClr val="799900"/>
              </a:soli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ALU</a:t>
                </a:r>
              </a:p>
            </p:txBody>
          </p:sp>
          <p:sp>
            <p:nvSpPr>
              <p:cNvPr id="986" name="Rectangle 985">
                <a:extLst>
                  <a:ext uri="{FF2B5EF4-FFF2-40B4-BE49-F238E27FC236}">
                    <a16:creationId xmlns:a16="http://schemas.microsoft.com/office/drawing/2014/main" id="{5EF45101-D6A4-5217-3F9C-53ABFD6E57C8}"/>
                  </a:ext>
                </a:extLst>
              </p:cNvPr>
              <p:cNvSpPr/>
              <p:nvPr/>
            </p:nvSpPr>
            <p:spPr>
              <a:xfrm>
                <a:off x="3311800" y="4354272"/>
                <a:ext cx="705600" cy="388800"/>
              </a:xfrm>
              <a:prstGeom prst="rect">
                <a:avLst/>
              </a:prstGeom>
              <a:solidFill>
                <a:srgbClr val="799900"/>
              </a:soli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ALU</a:t>
                </a:r>
              </a:p>
            </p:txBody>
          </p: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2D02782E-1644-8937-D584-6BD0FC93366F}"/>
                </a:ext>
              </a:extLst>
            </p:cNvPr>
            <p:cNvGrpSpPr/>
            <p:nvPr/>
          </p:nvGrpSpPr>
          <p:grpSpPr>
            <a:xfrm>
              <a:off x="4683760" y="1375660"/>
              <a:ext cx="2880000" cy="2392179"/>
              <a:chOff x="4546600" y="3898424"/>
              <a:chExt cx="2880000" cy="2392179"/>
            </a:xfrm>
          </p:grpSpPr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CF6D213B-CD61-1E64-DE4D-9CAE829A2ED6}"/>
                  </a:ext>
                </a:extLst>
              </p:cNvPr>
              <p:cNvSpPr/>
              <p:nvPr/>
            </p:nvSpPr>
            <p:spPr>
              <a:xfrm>
                <a:off x="4546600" y="3898424"/>
                <a:ext cx="2880000" cy="2392179"/>
              </a:xfrm>
              <a:prstGeom prst="rect">
                <a:avLst/>
              </a:prstGeom>
              <a:solidFill>
                <a:srgbClr val="555559"/>
              </a:solidFill>
              <a:ln>
                <a:noFill/>
              </a:ln>
              <a:effectLst/>
            </p:spPr>
            <p:txBody>
              <a:bodyPr rtlCol="0" anchor="b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GPU</a:t>
                </a:r>
              </a:p>
            </p:txBody>
          </p:sp>
          <p:sp>
            <p:nvSpPr>
              <p:cNvPr id="502" name="Rectangle 501">
                <a:extLst>
                  <a:ext uri="{FF2B5EF4-FFF2-40B4-BE49-F238E27FC236}">
                    <a16:creationId xmlns:a16="http://schemas.microsoft.com/office/drawing/2014/main" id="{C4F1268D-A83E-C917-66BF-89E51D0BDEE3}"/>
                  </a:ext>
                </a:extLst>
              </p:cNvPr>
              <p:cNvSpPr/>
              <p:nvPr/>
            </p:nvSpPr>
            <p:spPr>
              <a:xfrm>
                <a:off x="4608650" y="5477543"/>
                <a:ext cx="2755900" cy="430794"/>
              </a:xfrm>
              <a:prstGeom prst="rect">
                <a:avLst/>
              </a:prstGeom>
              <a:solidFill>
                <a:srgbClr val="6AA2B8"/>
              </a:soli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Memory (VRAM)</a:t>
                </a:r>
              </a:p>
            </p:txBody>
          </p:sp>
          <p:grpSp>
            <p:nvGrpSpPr>
              <p:cNvPr id="503" name="Group 502">
                <a:extLst>
                  <a:ext uri="{FF2B5EF4-FFF2-40B4-BE49-F238E27FC236}">
                    <a16:creationId xmlns:a16="http://schemas.microsoft.com/office/drawing/2014/main" id="{D9B2CEED-DCDD-0527-EEC6-1E68F4799990}"/>
                  </a:ext>
                </a:extLst>
              </p:cNvPr>
              <p:cNvGrpSpPr/>
              <p:nvPr/>
            </p:nvGrpSpPr>
            <p:grpSpPr>
              <a:xfrm>
                <a:off x="4608650" y="3958097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952" name="Group 951">
                  <a:extLst>
                    <a:ext uri="{FF2B5EF4-FFF2-40B4-BE49-F238E27FC236}">
                      <a16:creationId xmlns:a16="http://schemas.microsoft.com/office/drawing/2014/main" id="{500E73A1-BDE9-CF62-0D25-40469DCC8EC0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977" name="Rectangle 976">
                    <a:extLst>
                      <a:ext uri="{FF2B5EF4-FFF2-40B4-BE49-F238E27FC236}">
                        <a16:creationId xmlns:a16="http://schemas.microsoft.com/office/drawing/2014/main" id="{C91AE2CB-5F02-E9CD-4F5B-2F2556634FDB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FF9E15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8" name="Rectangle 977">
                    <a:extLst>
                      <a:ext uri="{FF2B5EF4-FFF2-40B4-BE49-F238E27FC236}">
                        <a16:creationId xmlns:a16="http://schemas.microsoft.com/office/drawing/2014/main" id="{6021F587-5ACB-E27B-6911-B42FF673125A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CF009E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53" name="Group 952">
                  <a:extLst>
                    <a:ext uri="{FF2B5EF4-FFF2-40B4-BE49-F238E27FC236}">
                      <a16:creationId xmlns:a16="http://schemas.microsoft.com/office/drawing/2014/main" id="{B7FC7482-8BD5-9A73-EA0D-4A3BCA727533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975" name="Rectangle 974">
                    <a:extLst>
                      <a:ext uri="{FF2B5EF4-FFF2-40B4-BE49-F238E27FC236}">
                        <a16:creationId xmlns:a16="http://schemas.microsoft.com/office/drawing/2014/main" id="{9AEE8EC5-4754-7D3C-00A6-96C6F3A1BF4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FF9E15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6" name="Rectangle 975">
                    <a:extLst>
                      <a:ext uri="{FF2B5EF4-FFF2-40B4-BE49-F238E27FC236}">
                        <a16:creationId xmlns:a16="http://schemas.microsoft.com/office/drawing/2014/main" id="{558E4545-55D1-B092-99DA-201D1B6FE6BE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CF009E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54" name="Group 953">
                  <a:extLst>
                    <a:ext uri="{FF2B5EF4-FFF2-40B4-BE49-F238E27FC236}">
                      <a16:creationId xmlns:a16="http://schemas.microsoft.com/office/drawing/2014/main" id="{655CA09B-5DF7-4487-72E0-ADE4607F4789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973" name="Rectangle 972">
                    <a:extLst>
                      <a:ext uri="{FF2B5EF4-FFF2-40B4-BE49-F238E27FC236}">
                        <a16:creationId xmlns:a16="http://schemas.microsoft.com/office/drawing/2014/main" id="{4DF26990-7640-E1F6-3A73-4AF9FCEF0F9C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rgbClr val="FF9E15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4" name="Rectangle 973">
                    <a:extLst>
                      <a:ext uri="{FF2B5EF4-FFF2-40B4-BE49-F238E27FC236}">
                        <a16:creationId xmlns:a16="http://schemas.microsoft.com/office/drawing/2014/main" id="{4F574E9A-2D18-2B4C-F2F6-52E6087B0DB7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rgbClr val="CF009E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55" name="Group 954">
                  <a:extLst>
                    <a:ext uri="{FF2B5EF4-FFF2-40B4-BE49-F238E27FC236}">
                      <a16:creationId xmlns:a16="http://schemas.microsoft.com/office/drawing/2014/main" id="{69CDC3E3-E36B-3DFD-803C-E7588AF13A85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971" name="Rectangle 970">
                    <a:extLst>
                      <a:ext uri="{FF2B5EF4-FFF2-40B4-BE49-F238E27FC236}">
                        <a16:creationId xmlns:a16="http://schemas.microsoft.com/office/drawing/2014/main" id="{76652213-FB79-38E5-60CF-4A3FA73D01C7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FF9E15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2" name="Rectangle 971">
                    <a:extLst>
                      <a:ext uri="{FF2B5EF4-FFF2-40B4-BE49-F238E27FC236}">
                        <a16:creationId xmlns:a16="http://schemas.microsoft.com/office/drawing/2014/main" id="{E679585E-8893-8671-A0C1-AA7765352026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CF009E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56" name="Group 955">
                  <a:extLst>
                    <a:ext uri="{FF2B5EF4-FFF2-40B4-BE49-F238E27FC236}">
                      <a16:creationId xmlns:a16="http://schemas.microsoft.com/office/drawing/2014/main" id="{3CDAD6E5-889B-F300-91F9-77D423928A18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969" name="Rectangle 968">
                    <a:extLst>
                      <a:ext uri="{FF2B5EF4-FFF2-40B4-BE49-F238E27FC236}">
                        <a16:creationId xmlns:a16="http://schemas.microsoft.com/office/drawing/2014/main" id="{C425E1B6-4C1E-0D5E-7A28-78821D1D1C18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FF9E15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0" name="Rectangle 969">
                    <a:extLst>
                      <a:ext uri="{FF2B5EF4-FFF2-40B4-BE49-F238E27FC236}">
                        <a16:creationId xmlns:a16="http://schemas.microsoft.com/office/drawing/2014/main" id="{B315E0FE-518E-4975-5F0D-037B808E4295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CF009E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57" name="Group 956">
                  <a:extLst>
                    <a:ext uri="{FF2B5EF4-FFF2-40B4-BE49-F238E27FC236}">
                      <a16:creationId xmlns:a16="http://schemas.microsoft.com/office/drawing/2014/main" id="{92355B0B-0CA6-DCD2-222F-31F2B309914D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967" name="Rectangle 966">
                    <a:extLst>
                      <a:ext uri="{FF2B5EF4-FFF2-40B4-BE49-F238E27FC236}">
                        <a16:creationId xmlns:a16="http://schemas.microsoft.com/office/drawing/2014/main" id="{D81A4A06-6F89-1704-B160-860A6B744C2C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FF9E15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8" name="Rectangle 967">
                    <a:extLst>
                      <a:ext uri="{FF2B5EF4-FFF2-40B4-BE49-F238E27FC236}">
                        <a16:creationId xmlns:a16="http://schemas.microsoft.com/office/drawing/2014/main" id="{3B9E9FB7-43FD-5D7B-3553-CDD728683DF8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CF009E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58" name="Group 957">
                  <a:extLst>
                    <a:ext uri="{FF2B5EF4-FFF2-40B4-BE49-F238E27FC236}">
                      <a16:creationId xmlns:a16="http://schemas.microsoft.com/office/drawing/2014/main" id="{BA0AC21D-D16A-6218-C044-4426D340DB92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965" name="Rectangle 964">
                    <a:extLst>
                      <a:ext uri="{FF2B5EF4-FFF2-40B4-BE49-F238E27FC236}">
                        <a16:creationId xmlns:a16="http://schemas.microsoft.com/office/drawing/2014/main" id="{F8CF1F20-E23A-339A-3A20-C5C7EA516E69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FF9E15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6" name="Rectangle 965">
                    <a:extLst>
                      <a:ext uri="{FF2B5EF4-FFF2-40B4-BE49-F238E27FC236}">
                        <a16:creationId xmlns:a16="http://schemas.microsoft.com/office/drawing/2014/main" id="{6ACDA02E-AF8B-E1EC-6970-1C02ABB71999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CF009E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59" name="Group 958">
                  <a:extLst>
                    <a:ext uri="{FF2B5EF4-FFF2-40B4-BE49-F238E27FC236}">
                      <a16:creationId xmlns:a16="http://schemas.microsoft.com/office/drawing/2014/main" id="{A5934748-9C78-BBA9-F967-3B469C62B3FA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963" name="Rectangle 962">
                    <a:extLst>
                      <a:ext uri="{FF2B5EF4-FFF2-40B4-BE49-F238E27FC236}">
                        <a16:creationId xmlns:a16="http://schemas.microsoft.com/office/drawing/2014/main" id="{32C32F2E-8064-A34F-F825-F65AC5E33020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FF9E15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4" name="Rectangle 963">
                    <a:extLst>
                      <a:ext uri="{FF2B5EF4-FFF2-40B4-BE49-F238E27FC236}">
                        <a16:creationId xmlns:a16="http://schemas.microsoft.com/office/drawing/2014/main" id="{9591C7DC-53CD-18FF-FFC6-79CFB959C58E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CF009E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60" name="Group 959">
                  <a:extLst>
                    <a:ext uri="{FF2B5EF4-FFF2-40B4-BE49-F238E27FC236}">
                      <a16:creationId xmlns:a16="http://schemas.microsoft.com/office/drawing/2014/main" id="{6CA16C13-1CC3-24F1-74C2-F6B688A7BA01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961" name="Rectangle 960">
                    <a:extLst>
                      <a:ext uri="{FF2B5EF4-FFF2-40B4-BE49-F238E27FC236}">
                        <a16:creationId xmlns:a16="http://schemas.microsoft.com/office/drawing/2014/main" id="{5F771D98-5D91-F92C-8FEB-985489FEF252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FF9E15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2" name="Rectangle 961">
                    <a:extLst>
                      <a:ext uri="{FF2B5EF4-FFF2-40B4-BE49-F238E27FC236}">
                        <a16:creationId xmlns:a16="http://schemas.microsoft.com/office/drawing/2014/main" id="{024E34F1-DBAE-9604-D162-51F9258BF0B7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CF009E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04" name="Group 503">
                <a:extLst>
                  <a:ext uri="{FF2B5EF4-FFF2-40B4-BE49-F238E27FC236}">
                    <a16:creationId xmlns:a16="http://schemas.microsoft.com/office/drawing/2014/main" id="{AB0709E4-CB59-045D-F938-A76155FAE881}"/>
                  </a:ext>
                </a:extLst>
              </p:cNvPr>
              <p:cNvGrpSpPr/>
              <p:nvPr/>
            </p:nvGrpSpPr>
            <p:grpSpPr>
              <a:xfrm>
                <a:off x="4774325" y="3951324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925" name="Group 924">
                  <a:extLst>
                    <a:ext uri="{FF2B5EF4-FFF2-40B4-BE49-F238E27FC236}">
                      <a16:creationId xmlns:a16="http://schemas.microsoft.com/office/drawing/2014/main" id="{EA7E04B6-7527-FAE6-0FAE-882680FBD75D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950" name="Rectangle 949">
                    <a:extLst>
                      <a:ext uri="{FF2B5EF4-FFF2-40B4-BE49-F238E27FC236}">
                        <a16:creationId xmlns:a16="http://schemas.microsoft.com/office/drawing/2014/main" id="{8862F4EB-5734-CABE-A610-5774D8A72DFA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1" name="Rectangle 950">
                    <a:extLst>
                      <a:ext uri="{FF2B5EF4-FFF2-40B4-BE49-F238E27FC236}">
                        <a16:creationId xmlns:a16="http://schemas.microsoft.com/office/drawing/2014/main" id="{6B773C98-7D31-43ED-B916-C4275EE6200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26" name="Group 925">
                  <a:extLst>
                    <a:ext uri="{FF2B5EF4-FFF2-40B4-BE49-F238E27FC236}">
                      <a16:creationId xmlns:a16="http://schemas.microsoft.com/office/drawing/2014/main" id="{73A26294-9849-F0E6-5E97-12890FCFDD8A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948" name="Rectangle 947">
                    <a:extLst>
                      <a:ext uri="{FF2B5EF4-FFF2-40B4-BE49-F238E27FC236}">
                        <a16:creationId xmlns:a16="http://schemas.microsoft.com/office/drawing/2014/main" id="{288F9220-A32D-E255-FB4E-129BC1A1DBDE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9" name="Rectangle 948">
                    <a:extLst>
                      <a:ext uri="{FF2B5EF4-FFF2-40B4-BE49-F238E27FC236}">
                        <a16:creationId xmlns:a16="http://schemas.microsoft.com/office/drawing/2014/main" id="{2F092617-EC3C-0915-E377-0387F8D7F225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27" name="Group 926">
                  <a:extLst>
                    <a:ext uri="{FF2B5EF4-FFF2-40B4-BE49-F238E27FC236}">
                      <a16:creationId xmlns:a16="http://schemas.microsoft.com/office/drawing/2014/main" id="{F0D8B0A5-5B08-30F5-5497-185DCC1C23B9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946" name="Rectangle 945">
                    <a:extLst>
                      <a:ext uri="{FF2B5EF4-FFF2-40B4-BE49-F238E27FC236}">
                        <a16:creationId xmlns:a16="http://schemas.microsoft.com/office/drawing/2014/main" id="{9460EB9D-FA18-D179-33E1-3E3263813A89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7" name="Rectangle 946">
                    <a:extLst>
                      <a:ext uri="{FF2B5EF4-FFF2-40B4-BE49-F238E27FC236}">
                        <a16:creationId xmlns:a16="http://schemas.microsoft.com/office/drawing/2014/main" id="{567681D7-5938-9EB9-EFF1-B3FC0462F917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28" name="Group 927">
                  <a:extLst>
                    <a:ext uri="{FF2B5EF4-FFF2-40B4-BE49-F238E27FC236}">
                      <a16:creationId xmlns:a16="http://schemas.microsoft.com/office/drawing/2014/main" id="{D3767B27-2BA9-1D89-CE60-C49E8D1F3BB4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944" name="Rectangle 943">
                    <a:extLst>
                      <a:ext uri="{FF2B5EF4-FFF2-40B4-BE49-F238E27FC236}">
                        <a16:creationId xmlns:a16="http://schemas.microsoft.com/office/drawing/2014/main" id="{465AF83B-9CA1-C467-2CEB-DA2B784D1648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5" name="Rectangle 944">
                    <a:extLst>
                      <a:ext uri="{FF2B5EF4-FFF2-40B4-BE49-F238E27FC236}">
                        <a16:creationId xmlns:a16="http://schemas.microsoft.com/office/drawing/2014/main" id="{412C6714-B21C-89E2-5365-905C8A91EE7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29" name="Group 928">
                  <a:extLst>
                    <a:ext uri="{FF2B5EF4-FFF2-40B4-BE49-F238E27FC236}">
                      <a16:creationId xmlns:a16="http://schemas.microsoft.com/office/drawing/2014/main" id="{8BD6784C-6726-879A-237E-B22EB43B746E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942" name="Rectangle 941">
                    <a:extLst>
                      <a:ext uri="{FF2B5EF4-FFF2-40B4-BE49-F238E27FC236}">
                        <a16:creationId xmlns:a16="http://schemas.microsoft.com/office/drawing/2014/main" id="{00C2A9D2-5505-30C4-CAB2-3836F37EEB30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3" name="Rectangle 942">
                    <a:extLst>
                      <a:ext uri="{FF2B5EF4-FFF2-40B4-BE49-F238E27FC236}">
                        <a16:creationId xmlns:a16="http://schemas.microsoft.com/office/drawing/2014/main" id="{99FB8B42-F0B4-038E-603E-BCC398C7D8CE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30" name="Group 929">
                  <a:extLst>
                    <a:ext uri="{FF2B5EF4-FFF2-40B4-BE49-F238E27FC236}">
                      <a16:creationId xmlns:a16="http://schemas.microsoft.com/office/drawing/2014/main" id="{8ED61328-4043-BD64-E23B-636337028C24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940" name="Rectangle 939">
                    <a:extLst>
                      <a:ext uri="{FF2B5EF4-FFF2-40B4-BE49-F238E27FC236}">
                        <a16:creationId xmlns:a16="http://schemas.microsoft.com/office/drawing/2014/main" id="{B1BBE45A-49FB-3045-B73F-3B18101A9C61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1" name="Rectangle 940">
                    <a:extLst>
                      <a:ext uri="{FF2B5EF4-FFF2-40B4-BE49-F238E27FC236}">
                        <a16:creationId xmlns:a16="http://schemas.microsoft.com/office/drawing/2014/main" id="{FC41CAE5-969E-51E8-F963-AD40195F2884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31" name="Group 930">
                  <a:extLst>
                    <a:ext uri="{FF2B5EF4-FFF2-40B4-BE49-F238E27FC236}">
                      <a16:creationId xmlns:a16="http://schemas.microsoft.com/office/drawing/2014/main" id="{237071FB-A65A-A006-DD8D-01CB15BDD6A5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938" name="Rectangle 937">
                    <a:extLst>
                      <a:ext uri="{FF2B5EF4-FFF2-40B4-BE49-F238E27FC236}">
                        <a16:creationId xmlns:a16="http://schemas.microsoft.com/office/drawing/2014/main" id="{DED98C23-3812-B07A-C93B-6CA4392AA797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9" name="Rectangle 938">
                    <a:extLst>
                      <a:ext uri="{FF2B5EF4-FFF2-40B4-BE49-F238E27FC236}">
                        <a16:creationId xmlns:a16="http://schemas.microsoft.com/office/drawing/2014/main" id="{DD869511-0AAF-D9E7-B16A-5A0C8BD06E29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32" name="Group 931">
                  <a:extLst>
                    <a:ext uri="{FF2B5EF4-FFF2-40B4-BE49-F238E27FC236}">
                      <a16:creationId xmlns:a16="http://schemas.microsoft.com/office/drawing/2014/main" id="{2B87CDE0-D1F9-8F61-C3C9-3173BBAA9AB6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936" name="Rectangle 935">
                    <a:extLst>
                      <a:ext uri="{FF2B5EF4-FFF2-40B4-BE49-F238E27FC236}">
                        <a16:creationId xmlns:a16="http://schemas.microsoft.com/office/drawing/2014/main" id="{0F2A43A9-F46A-749F-1A7E-9EBCD2CD41A9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7" name="Rectangle 936">
                    <a:extLst>
                      <a:ext uri="{FF2B5EF4-FFF2-40B4-BE49-F238E27FC236}">
                        <a16:creationId xmlns:a16="http://schemas.microsoft.com/office/drawing/2014/main" id="{7DB5A6E7-DD55-8AC5-FC25-BE4A7DB354B1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33" name="Group 932">
                  <a:extLst>
                    <a:ext uri="{FF2B5EF4-FFF2-40B4-BE49-F238E27FC236}">
                      <a16:creationId xmlns:a16="http://schemas.microsoft.com/office/drawing/2014/main" id="{9C0403B3-6D51-0E24-E7F7-4F5FE2339B5B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934" name="Rectangle 933">
                    <a:extLst>
                      <a:ext uri="{FF2B5EF4-FFF2-40B4-BE49-F238E27FC236}">
                        <a16:creationId xmlns:a16="http://schemas.microsoft.com/office/drawing/2014/main" id="{09C3CCB2-97FB-D213-C215-152A3848C740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35" name="Rectangle 934">
                    <a:extLst>
                      <a:ext uri="{FF2B5EF4-FFF2-40B4-BE49-F238E27FC236}">
                        <a16:creationId xmlns:a16="http://schemas.microsoft.com/office/drawing/2014/main" id="{D23226EA-11CE-8F11-FCFB-5F3D85A71287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05" name="Group 504">
                <a:extLst>
                  <a:ext uri="{FF2B5EF4-FFF2-40B4-BE49-F238E27FC236}">
                    <a16:creationId xmlns:a16="http://schemas.microsoft.com/office/drawing/2014/main" id="{9556E4A4-115D-A3AD-870E-A4E8AE2B33B7}"/>
                  </a:ext>
                </a:extLst>
              </p:cNvPr>
              <p:cNvGrpSpPr/>
              <p:nvPr/>
            </p:nvGrpSpPr>
            <p:grpSpPr>
              <a:xfrm>
                <a:off x="4940000" y="3951324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898" name="Group 897">
                  <a:extLst>
                    <a:ext uri="{FF2B5EF4-FFF2-40B4-BE49-F238E27FC236}">
                      <a16:creationId xmlns:a16="http://schemas.microsoft.com/office/drawing/2014/main" id="{59576EC9-F0A7-BAD1-E357-A7269941D38C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923" name="Rectangle 922">
                    <a:extLst>
                      <a:ext uri="{FF2B5EF4-FFF2-40B4-BE49-F238E27FC236}">
                        <a16:creationId xmlns:a16="http://schemas.microsoft.com/office/drawing/2014/main" id="{686CEBA1-1AD1-7E01-3E73-01DC271BDF9E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4" name="Rectangle 923">
                    <a:extLst>
                      <a:ext uri="{FF2B5EF4-FFF2-40B4-BE49-F238E27FC236}">
                        <a16:creationId xmlns:a16="http://schemas.microsoft.com/office/drawing/2014/main" id="{B6C25573-6FB9-F30C-29B1-0D5F0D3A1BDC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99" name="Group 898">
                  <a:extLst>
                    <a:ext uri="{FF2B5EF4-FFF2-40B4-BE49-F238E27FC236}">
                      <a16:creationId xmlns:a16="http://schemas.microsoft.com/office/drawing/2014/main" id="{2C05A319-6E50-AD43-80AE-76275FD44446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921" name="Rectangle 920">
                    <a:extLst>
                      <a:ext uri="{FF2B5EF4-FFF2-40B4-BE49-F238E27FC236}">
                        <a16:creationId xmlns:a16="http://schemas.microsoft.com/office/drawing/2014/main" id="{12C521B2-62D6-A8ED-1315-49EF4EE45382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2" name="Rectangle 921">
                    <a:extLst>
                      <a:ext uri="{FF2B5EF4-FFF2-40B4-BE49-F238E27FC236}">
                        <a16:creationId xmlns:a16="http://schemas.microsoft.com/office/drawing/2014/main" id="{0385F462-D2C0-1E39-85F5-B27B674CE499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0" name="Group 899">
                  <a:extLst>
                    <a:ext uri="{FF2B5EF4-FFF2-40B4-BE49-F238E27FC236}">
                      <a16:creationId xmlns:a16="http://schemas.microsoft.com/office/drawing/2014/main" id="{AE728296-1140-321A-042D-9D5EF03F2441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919" name="Rectangle 918">
                    <a:extLst>
                      <a:ext uri="{FF2B5EF4-FFF2-40B4-BE49-F238E27FC236}">
                        <a16:creationId xmlns:a16="http://schemas.microsoft.com/office/drawing/2014/main" id="{A5D4C7A4-FC9D-F8D3-6EF1-7C2C0C33F373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20" name="Rectangle 919">
                    <a:extLst>
                      <a:ext uri="{FF2B5EF4-FFF2-40B4-BE49-F238E27FC236}">
                        <a16:creationId xmlns:a16="http://schemas.microsoft.com/office/drawing/2014/main" id="{EB503095-0624-FBD9-708E-E8FFF616CEA9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1" name="Group 900">
                  <a:extLst>
                    <a:ext uri="{FF2B5EF4-FFF2-40B4-BE49-F238E27FC236}">
                      <a16:creationId xmlns:a16="http://schemas.microsoft.com/office/drawing/2014/main" id="{48FEA23A-C016-72D5-32A2-7B6B357BB90A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917" name="Rectangle 916">
                    <a:extLst>
                      <a:ext uri="{FF2B5EF4-FFF2-40B4-BE49-F238E27FC236}">
                        <a16:creationId xmlns:a16="http://schemas.microsoft.com/office/drawing/2014/main" id="{C919F732-B80D-BFFA-261D-5D9CBE1FB16C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8" name="Rectangle 917">
                    <a:extLst>
                      <a:ext uri="{FF2B5EF4-FFF2-40B4-BE49-F238E27FC236}">
                        <a16:creationId xmlns:a16="http://schemas.microsoft.com/office/drawing/2014/main" id="{2E0F8B06-762B-4AC7-A69F-13CA4FCA89AF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2" name="Group 901">
                  <a:extLst>
                    <a:ext uri="{FF2B5EF4-FFF2-40B4-BE49-F238E27FC236}">
                      <a16:creationId xmlns:a16="http://schemas.microsoft.com/office/drawing/2014/main" id="{91EA4727-D23A-940E-16BA-AFDD34B69AC2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915" name="Rectangle 914">
                    <a:extLst>
                      <a:ext uri="{FF2B5EF4-FFF2-40B4-BE49-F238E27FC236}">
                        <a16:creationId xmlns:a16="http://schemas.microsoft.com/office/drawing/2014/main" id="{72271E31-0998-6983-A6D3-EFA9A265EDE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6" name="Rectangle 915">
                    <a:extLst>
                      <a:ext uri="{FF2B5EF4-FFF2-40B4-BE49-F238E27FC236}">
                        <a16:creationId xmlns:a16="http://schemas.microsoft.com/office/drawing/2014/main" id="{31B754F3-968D-C707-DDD2-A6245CBC4D20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3" name="Group 902">
                  <a:extLst>
                    <a:ext uri="{FF2B5EF4-FFF2-40B4-BE49-F238E27FC236}">
                      <a16:creationId xmlns:a16="http://schemas.microsoft.com/office/drawing/2014/main" id="{7250BC40-D7A9-2989-B5B4-4B27DBBC7250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913" name="Rectangle 912">
                    <a:extLst>
                      <a:ext uri="{FF2B5EF4-FFF2-40B4-BE49-F238E27FC236}">
                        <a16:creationId xmlns:a16="http://schemas.microsoft.com/office/drawing/2014/main" id="{34506AF8-9B65-30C1-6BCC-983DCFCAAA85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4" name="Rectangle 913">
                    <a:extLst>
                      <a:ext uri="{FF2B5EF4-FFF2-40B4-BE49-F238E27FC236}">
                        <a16:creationId xmlns:a16="http://schemas.microsoft.com/office/drawing/2014/main" id="{243AC564-7BA4-B648-B7C2-0D461454A0F0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4" name="Group 903">
                  <a:extLst>
                    <a:ext uri="{FF2B5EF4-FFF2-40B4-BE49-F238E27FC236}">
                      <a16:creationId xmlns:a16="http://schemas.microsoft.com/office/drawing/2014/main" id="{17B8025E-DFA9-B025-8186-17882A444A1A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911" name="Rectangle 910">
                    <a:extLst>
                      <a:ext uri="{FF2B5EF4-FFF2-40B4-BE49-F238E27FC236}">
                        <a16:creationId xmlns:a16="http://schemas.microsoft.com/office/drawing/2014/main" id="{DCD8569E-07FD-BCB6-083E-83FFF666DAB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2" name="Rectangle 911">
                    <a:extLst>
                      <a:ext uri="{FF2B5EF4-FFF2-40B4-BE49-F238E27FC236}">
                        <a16:creationId xmlns:a16="http://schemas.microsoft.com/office/drawing/2014/main" id="{BBFA4AB8-14B2-F87D-0C4F-8D7445A16233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5" name="Group 904">
                  <a:extLst>
                    <a:ext uri="{FF2B5EF4-FFF2-40B4-BE49-F238E27FC236}">
                      <a16:creationId xmlns:a16="http://schemas.microsoft.com/office/drawing/2014/main" id="{BCCD913A-C00A-D297-C9E4-795D2BE2CDBA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909" name="Rectangle 908">
                    <a:extLst>
                      <a:ext uri="{FF2B5EF4-FFF2-40B4-BE49-F238E27FC236}">
                        <a16:creationId xmlns:a16="http://schemas.microsoft.com/office/drawing/2014/main" id="{F69F3B95-208F-7EF2-F860-53092942D836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0" name="Rectangle 909">
                    <a:extLst>
                      <a:ext uri="{FF2B5EF4-FFF2-40B4-BE49-F238E27FC236}">
                        <a16:creationId xmlns:a16="http://schemas.microsoft.com/office/drawing/2014/main" id="{62F60DEC-F37D-F2FD-AE53-522F4D0D546A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6" name="Group 905">
                  <a:extLst>
                    <a:ext uri="{FF2B5EF4-FFF2-40B4-BE49-F238E27FC236}">
                      <a16:creationId xmlns:a16="http://schemas.microsoft.com/office/drawing/2014/main" id="{689BFB8B-75DC-FE87-C5D9-6E5D22422A7D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907" name="Rectangle 906">
                    <a:extLst>
                      <a:ext uri="{FF2B5EF4-FFF2-40B4-BE49-F238E27FC236}">
                        <a16:creationId xmlns:a16="http://schemas.microsoft.com/office/drawing/2014/main" id="{66CFAF0D-46D0-B6C2-DFBC-F3C21F153B6C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08" name="Rectangle 907">
                    <a:extLst>
                      <a:ext uri="{FF2B5EF4-FFF2-40B4-BE49-F238E27FC236}">
                        <a16:creationId xmlns:a16="http://schemas.microsoft.com/office/drawing/2014/main" id="{9561667D-042E-34B3-A5C8-9F9E7B6CA44E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06" name="Group 505">
                <a:extLst>
                  <a:ext uri="{FF2B5EF4-FFF2-40B4-BE49-F238E27FC236}">
                    <a16:creationId xmlns:a16="http://schemas.microsoft.com/office/drawing/2014/main" id="{F29ED435-8DE1-BFD9-D331-C8F4195186E7}"/>
                  </a:ext>
                </a:extLst>
              </p:cNvPr>
              <p:cNvGrpSpPr/>
              <p:nvPr/>
            </p:nvGrpSpPr>
            <p:grpSpPr>
              <a:xfrm>
                <a:off x="5105675" y="3951324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871" name="Group 870">
                  <a:extLst>
                    <a:ext uri="{FF2B5EF4-FFF2-40B4-BE49-F238E27FC236}">
                      <a16:creationId xmlns:a16="http://schemas.microsoft.com/office/drawing/2014/main" id="{86F8814C-6F12-8E00-10C9-CC15C1E16F6F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896" name="Rectangle 895">
                    <a:extLst>
                      <a:ext uri="{FF2B5EF4-FFF2-40B4-BE49-F238E27FC236}">
                        <a16:creationId xmlns:a16="http://schemas.microsoft.com/office/drawing/2014/main" id="{FC90F468-516E-420F-34F8-36905E1E71D8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7" name="Rectangle 896">
                    <a:extLst>
                      <a:ext uri="{FF2B5EF4-FFF2-40B4-BE49-F238E27FC236}">
                        <a16:creationId xmlns:a16="http://schemas.microsoft.com/office/drawing/2014/main" id="{64E4FCBD-097B-420D-1EB2-F29121B1A5C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72" name="Group 871">
                  <a:extLst>
                    <a:ext uri="{FF2B5EF4-FFF2-40B4-BE49-F238E27FC236}">
                      <a16:creationId xmlns:a16="http://schemas.microsoft.com/office/drawing/2014/main" id="{F093A8BC-33BC-A145-7E3A-355E192A5B6E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894" name="Rectangle 893">
                    <a:extLst>
                      <a:ext uri="{FF2B5EF4-FFF2-40B4-BE49-F238E27FC236}">
                        <a16:creationId xmlns:a16="http://schemas.microsoft.com/office/drawing/2014/main" id="{43BDAB48-A939-1197-D698-6297BC1FF0C9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5" name="Rectangle 894">
                    <a:extLst>
                      <a:ext uri="{FF2B5EF4-FFF2-40B4-BE49-F238E27FC236}">
                        <a16:creationId xmlns:a16="http://schemas.microsoft.com/office/drawing/2014/main" id="{F3943544-A783-4784-E2E2-A06809D6B5F4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73" name="Group 872">
                  <a:extLst>
                    <a:ext uri="{FF2B5EF4-FFF2-40B4-BE49-F238E27FC236}">
                      <a16:creationId xmlns:a16="http://schemas.microsoft.com/office/drawing/2014/main" id="{F6E1927C-9911-F544-1F6A-DAC0B0F251AC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892" name="Rectangle 891">
                    <a:extLst>
                      <a:ext uri="{FF2B5EF4-FFF2-40B4-BE49-F238E27FC236}">
                        <a16:creationId xmlns:a16="http://schemas.microsoft.com/office/drawing/2014/main" id="{88236BCB-A938-D3B8-5EBC-6D885A693745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3" name="Rectangle 892">
                    <a:extLst>
                      <a:ext uri="{FF2B5EF4-FFF2-40B4-BE49-F238E27FC236}">
                        <a16:creationId xmlns:a16="http://schemas.microsoft.com/office/drawing/2014/main" id="{1A6FE0E0-92D3-B349-8955-0650A4AFA168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74" name="Group 873">
                  <a:extLst>
                    <a:ext uri="{FF2B5EF4-FFF2-40B4-BE49-F238E27FC236}">
                      <a16:creationId xmlns:a16="http://schemas.microsoft.com/office/drawing/2014/main" id="{0B6A1FBB-61C2-DBE4-E2A9-EE073ED9038F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890" name="Rectangle 889">
                    <a:extLst>
                      <a:ext uri="{FF2B5EF4-FFF2-40B4-BE49-F238E27FC236}">
                        <a16:creationId xmlns:a16="http://schemas.microsoft.com/office/drawing/2014/main" id="{C2773BE3-3256-3613-15B8-EA43EBA42D13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1" name="Rectangle 890">
                    <a:extLst>
                      <a:ext uri="{FF2B5EF4-FFF2-40B4-BE49-F238E27FC236}">
                        <a16:creationId xmlns:a16="http://schemas.microsoft.com/office/drawing/2014/main" id="{78930F58-7937-B4E8-2268-8E33153E368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75" name="Group 874">
                  <a:extLst>
                    <a:ext uri="{FF2B5EF4-FFF2-40B4-BE49-F238E27FC236}">
                      <a16:creationId xmlns:a16="http://schemas.microsoft.com/office/drawing/2014/main" id="{F98F6D2B-DE46-290C-FB19-753C3602D17C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888" name="Rectangle 887">
                    <a:extLst>
                      <a:ext uri="{FF2B5EF4-FFF2-40B4-BE49-F238E27FC236}">
                        <a16:creationId xmlns:a16="http://schemas.microsoft.com/office/drawing/2014/main" id="{94EA7441-C2F9-D15A-56D7-210D4C12167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9" name="Rectangle 888">
                    <a:extLst>
                      <a:ext uri="{FF2B5EF4-FFF2-40B4-BE49-F238E27FC236}">
                        <a16:creationId xmlns:a16="http://schemas.microsoft.com/office/drawing/2014/main" id="{7D9E528D-CD7D-7536-6303-9C6AB2A397CC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76" name="Group 875">
                  <a:extLst>
                    <a:ext uri="{FF2B5EF4-FFF2-40B4-BE49-F238E27FC236}">
                      <a16:creationId xmlns:a16="http://schemas.microsoft.com/office/drawing/2014/main" id="{A30C3CE5-C708-566F-D625-27665AB67A12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886" name="Rectangle 885">
                    <a:extLst>
                      <a:ext uri="{FF2B5EF4-FFF2-40B4-BE49-F238E27FC236}">
                        <a16:creationId xmlns:a16="http://schemas.microsoft.com/office/drawing/2014/main" id="{516CDB1B-DE5B-9F7F-FE03-1A69F24BFB9F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7" name="Rectangle 886">
                    <a:extLst>
                      <a:ext uri="{FF2B5EF4-FFF2-40B4-BE49-F238E27FC236}">
                        <a16:creationId xmlns:a16="http://schemas.microsoft.com/office/drawing/2014/main" id="{FDCB956B-B488-7BAE-349B-AC1832308924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77" name="Group 876">
                  <a:extLst>
                    <a:ext uri="{FF2B5EF4-FFF2-40B4-BE49-F238E27FC236}">
                      <a16:creationId xmlns:a16="http://schemas.microsoft.com/office/drawing/2014/main" id="{91CCD44D-80B3-2296-B861-9B9AE3174A8D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884" name="Rectangle 883">
                    <a:extLst>
                      <a:ext uri="{FF2B5EF4-FFF2-40B4-BE49-F238E27FC236}">
                        <a16:creationId xmlns:a16="http://schemas.microsoft.com/office/drawing/2014/main" id="{3E515116-CAF7-6017-A7A1-1C81FE6F32E3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5" name="Rectangle 884">
                    <a:extLst>
                      <a:ext uri="{FF2B5EF4-FFF2-40B4-BE49-F238E27FC236}">
                        <a16:creationId xmlns:a16="http://schemas.microsoft.com/office/drawing/2014/main" id="{0CEDC986-2C1A-FB94-73A4-4257641C6B85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78" name="Group 877">
                  <a:extLst>
                    <a:ext uri="{FF2B5EF4-FFF2-40B4-BE49-F238E27FC236}">
                      <a16:creationId xmlns:a16="http://schemas.microsoft.com/office/drawing/2014/main" id="{7AB744CC-0253-15A5-1062-F763EE3F5F55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882" name="Rectangle 881">
                    <a:extLst>
                      <a:ext uri="{FF2B5EF4-FFF2-40B4-BE49-F238E27FC236}">
                        <a16:creationId xmlns:a16="http://schemas.microsoft.com/office/drawing/2014/main" id="{67A631DD-BFA1-0CB9-F0A9-0C6EA2B17BD8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3" name="Rectangle 882">
                    <a:extLst>
                      <a:ext uri="{FF2B5EF4-FFF2-40B4-BE49-F238E27FC236}">
                        <a16:creationId xmlns:a16="http://schemas.microsoft.com/office/drawing/2014/main" id="{57D2DD76-3C80-FC01-E2EC-981CA23986F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79" name="Group 878">
                  <a:extLst>
                    <a:ext uri="{FF2B5EF4-FFF2-40B4-BE49-F238E27FC236}">
                      <a16:creationId xmlns:a16="http://schemas.microsoft.com/office/drawing/2014/main" id="{B4E18D92-2D48-8BEF-80C6-2A56D1E5BD2F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880" name="Rectangle 879">
                    <a:extLst>
                      <a:ext uri="{FF2B5EF4-FFF2-40B4-BE49-F238E27FC236}">
                        <a16:creationId xmlns:a16="http://schemas.microsoft.com/office/drawing/2014/main" id="{F222AF83-382C-C341-ABFD-3FEEA6C4E3F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1" name="Rectangle 880">
                    <a:extLst>
                      <a:ext uri="{FF2B5EF4-FFF2-40B4-BE49-F238E27FC236}">
                        <a16:creationId xmlns:a16="http://schemas.microsoft.com/office/drawing/2014/main" id="{467B8623-DF55-5361-AA57-DC0F0C218478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07" name="Group 506">
                <a:extLst>
                  <a:ext uri="{FF2B5EF4-FFF2-40B4-BE49-F238E27FC236}">
                    <a16:creationId xmlns:a16="http://schemas.microsoft.com/office/drawing/2014/main" id="{3970E0CC-48DE-016A-D62D-2A90A4B4F2A2}"/>
                  </a:ext>
                </a:extLst>
              </p:cNvPr>
              <p:cNvGrpSpPr/>
              <p:nvPr/>
            </p:nvGrpSpPr>
            <p:grpSpPr>
              <a:xfrm>
                <a:off x="5271350" y="3951324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844" name="Group 843">
                  <a:extLst>
                    <a:ext uri="{FF2B5EF4-FFF2-40B4-BE49-F238E27FC236}">
                      <a16:creationId xmlns:a16="http://schemas.microsoft.com/office/drawing/2014/main" id="{370BEF93-C3C6-0669-DCCF-EE6FF82C783A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869" name="Rectangle 868">
                    <a:extLst>
                      <a:ext uri="{FF2B5EF4-FFF2-40B4-BE49-F238E27FC236}">
                        <a16:creationId xmlns:a16="http://schemas.microsoft.com/office/drawing/2014/main" id="{63155EE2-5B8C-9B8F-8480-9CC7F329BB10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0" name="Rectangle 869">
                    <a:extLst>
                      <a:ext uri="{FF2B5EF4-FFF2-40B4-BE49-F238E27FC236}">
                        <a16:creationId xmlns:a16="http://schemas.microsoft.com/office/drawing/2014/main" id="{5E65AA0F-C07B-59FB-1F17-456B37666E47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45" name="Group 844">
                  <a:extLst>
                    <a:ext uri="{FF2B5EF4-FFF2-40B4-BE49-F238E27FC236}">
                      <a16:creationId xmlns:a16="http://schemas.microsoft.com/office/drawing/2014/main" id="{9E543B66-D266-F8C8-6D59-806FE4C54FF3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867" name="Rectangle 866">
                    <a:extLst>
                      <a:ext uri="{FF2B5EF4-FFF2-40B4-BE49-F238E27FC236}">
                        <a16:creationId xmlns:a16="http://schemas.microsoft.com/office/drawing/2014/main" id="{6FDB4CF4-3241-B41B-7239-FBD6F411C0F4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68" name="Rectangle 867">
                    <a:extLst>
                      <a:ext uri="{FF2B5EF4-FFF2-40B4-BE49-F238E27FC236}">
                        <a16:creationId xmlns:a16="http://schemas.microsoft.com/office/drawing/2014/main" id="{244DEF5F-88E2-DCF3-9622-D5817263A998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46" name="Group 845">
                  <a:extLst>
                    <a:ext uri="{FF2B5EF4-FFF2-40B4-BE49-F238E27FC236}">
                      <a16:creationId xmlns:a16="http://schemas.microsoft.com/office/drawing/2014/main" id="{6327AAF0-9A8D-7725-6173-5CA0B068E42A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865" name="Rectangle 864">
                    <a:extLst>
                      <a:ext uri="{FF2B5EF4-FFF2-40B4-BE49-F238E27FC236}">
                        <a16:creationId xmlns:a16="http://schemas.microsoft.com/office/drawing/2014/main" id="{B76F08AF-0C6A-7DBF-9A1D-F57A3879DCF0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66" name="Rectangle 865">
                    <a:extLst>
                      <a:ext uri="{FF2B5EF4-FFF2-40B4-BE49-F238E27FC236}">
                        <a16:creationId xmlns:a16="http://schemas.microsoft.com/office/drawing/2014/main" id="{240297F9-91E8-188E-1569-D85DE8A24FB7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47" name="Group 846">
                  <a:extLst>
                    <a:ext uri="{FF2B5EF4-FFF2-40B4-BE49-F238E27FC236}">
                      <a16:creationId xmlns:a16="http://schemas.microsoft.com/office/drawing/2014/main" id="{4E13B047-8BCA-D6C2-D34B-524D210D9DF6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863" name="Rectangle 862">
                    <a:extLst>
                      <a:ext uri="{FF2B5EF4-FFF2-40B4-BE49-F238E27FC236}">
                        <a16:creationId xmlns:a16="http://schemas.microsoft.com/office/drawing/2014/main" id="{D211742D-64C6-5BB5-8189-C2D4530428AF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64" name="Rectangle 863">
                    <a:extLst>
                      <a:ext uri="{FF2B5EF4-FFF2-40B4-BE49-F238E27FC236}">
                        <a16:creationId xmlns:a16="http://schemas.microsoft.com/office/drawing/2014/main" id="{F2592D98-BC69-4AB3-7B5E-9FCECD9ECA20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48" name="Group 847">
                  <a:extLst>
                    <a:ext uri="{FF2B5EF4-FFF2-40B4-BE49-F238E27FC236}">
                      <a16:creationId xmlns:a16="http://schemas.microsoft.com/office/drawing/2014/main" id="{281F95A9-89C3-3DC6-4791-610DE6D02BB3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861" name="Rectangle 860">
                    <a:extLst>
                      <a:ext uri="{FF2B5EF4-FFF2-40B4-BE49-F238E27FC236}">
                        <a16:creationId xmlns:a16="http://schemas.microsoft.com/office/drawing/2014/main" id="{BBC44AA4-4BE7-E96F-BB1F-03E735444FD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62" name="Rectangle 861">
                    <a:extLst>
                      <a:ext uri="{FF2B5EF4-FFF2-40B4-BE49-F238E27FC236}">
                        <a16:creationId xmlns:a16="http://schemas.microsoft.com/office/drawing/2014/main" id="{95AE3573-1CC0-E688-026A-232AAE12B6EE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49" name="Group 848">
                  <a:extLst>
                    <a:ext uri="{FF2B5EF4-FFF2-40B4-BE49-F238E27FC236}">
                      <a16:creationId xmlns:a16="http://schemas.microsoft.com/office/drawing/2014/main" id="{A0C612D0-CE90-B809-DFD3-C763411268A5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859" name="Rectangle 858">
                    <a:extLst>
                      <a:ext uri="{FF2B5EF4-FFF2-40B4-BE49-F238E27FC236}">
                        <a16:creationId xmlns:a16="http://schemas.microsoft.com/office/drawing/2014/main" id="{41E2D59E-9888-FFF3-464A-D420F59B84B9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60" name="Rectangle 859">
                    <a:extLst>
                      <a:ext uri="{FF2B5EF4-FFF2-40B4-BE49-F238E27FC236}">
                        <a16:creationId xmlns:a16="http://schemas.microsoft.com/office/drawing/2014/main" id="{B7C68CA2-6BB6-ED67-02C6-CF84FCB28A2A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50" name="Group 849">
                  <a:extLst>
                    <a:ext uri="{FF2B5EF4-FFF2-40B4-BE49-F238E27FC236}">
                      <a16:creationId xmlns:a16="http://schemas.microsoft.com/office/drawing/2014/main" id="{B86689F7-F7AB-79E7-B299-D2F6B749E789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857" name="Rectangle 856">
                    <a:extLst>
                      <a:ext uri="{FF2B5EF4-FFF2-40B4-BE49-F238E27FC236}">
                        <a16:creationId xmlns:a16="http://schemas.microsoft.com/office/drawing/2014/main" id="{BD87ECB4-CB99-5021-072F-4788A73061B9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8" name="Rectangle 857">
                    <a:extLst>
                      <a:ext uri="{FF2B5EF4-FFF2-40B4-BE49-F238E27FC236}">
                        <a16:creationId xmlns:a16="http://schemas.microsoft.com/office/drawing/2014/main" id="{4F79A002-7C86-4C8E-82AD-06E6B273F696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51" name="Group 850">
                  <a:extLst>
                    <a:ext uri="{FF2B5EF4-FFF2-40B4-BE49-F238E27FC236}">
                      <a16:creationId xmlns:a16="http://schemas.microsoft.com/office/drawing/2014/main" id="{E6B5C4CB-AB3A-3099-67FE-B2B31ED9D754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855" name="Rectangle 854">
                    <a:extLst>
                      <a:ext uri="{FF2B5EF4-FFF2-40B4-BE49-F238E27FC236}">
                        <a16:creationId xmlns:a16="http://schemas.microsoft.com/office/drawing/2014/main" id="{AF9B92C3-44BA-3FA0-32F3-1CF3AC256E56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6" name="Rectangle 855">
                    <a:extLst>
                      <a:ext uri="{FF2B5EF4-FFF2-40B4-BE49-F238E27FC236}">
                        <a16:creationId xmlns:a16="http://schemas.microsoft.com/office/drawing/2014/main" id="{5AA9CD9B-09BE-3AA2-5BC0-0F56756973BF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52" name="Group 851">
                  <a:extLst>
                    <a:ext uri="{FF2B5EF4-FFF2-40B4-BE49-F238E27FC236}">
                      <a16:creationId xmlns:a16="http://schemas.microsoft.com/office/drawing/2014/main" id="{B99F17B0-9B99-5AFC-E5EB-2930E6D0E5CD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853" name="Rectangle 852">
                    <a:extLst>
                      <a:ext uri="{FF2B5EF4-FFF2-40B4-BE49-F238E27FC236}">
                        <a16:creationId xmlns:a16="http://schemas.microsoft.com/office/drawing/2014/main" id="{FCD16943-D2E0-3DB0-01D0-8CAA41C86641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4" name="Rectangle 853">
                    <a:extLst>
                      <a:ext uri="{FF2B5EF4-FFF2-40B4-BE49-F238E27FC236}">
                        <a16:creationId xmlns:a16="http://schemas.microsoft.com/office/drawing/2014/main" id="{8F1B4B1A-BDE8-854C-84EA-A8531200E5DA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08" name="Group 507">
                <a:extLst>
                  <a:ext uri="{FF2B5EF4-FFF2-40B4-BE49-F238E27FC236}">
                    <a16:creationId xmlns:a16="http://schemas.microsoft.com/office/drawing/2014/main" id="{4546D262-1958-FA25-AD23-008E95246B35}"/>
                  </a:ext>
                </a:extLst>
              </p:cNvPr>
              <p:cNvGrpSpPr/>
              <p:nvPr/>
            </p:nvGrpSpPr>
            <p:grpSpPr>
              <a:xfrm>
                <a:off x="5437025" y="3951324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817" name="Group 816">
                  <a:extLst>
                    <a:ext uri="{FF2B5EF4-FFF2-40B4-BE49-F238E27FC236}">
                      <a16:creationId xmlns:a16="http://schemas.microsoft.com/office/drawing/2014/main" id="{787E2CFF-6604-BB63-93F4-C78542CFDFB3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842" name="Rectangle 841">
                    <a:extLst>
                      <a:ext uri="{FF2B5EF4-FFF2-40B4-BE49-F238E27FC236}">
                        <a16:creationId xmlns:a16="http://schemas.microsoft.com/office/drawing/2014/main" id="{066770CF-A8E1-587C-206A-1E0F1C4BD06A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3" name="Rectangle 842">
                    <a:extLst>
                      <a:ext uri="{FF2B5EF4-FFF2-40B4-BE49-F238E27FC236}">
                        <a16:creationId xmlns:a16="http://schemas.microsoft.com/office/drawing/2014/main" id="{87A51612-8DDF-EE46-7CA2-0392F02ADDDF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18" name="Group 817">
                  <a:extLst>
                    <a:ext uri="{FF2B5EF4-FFF2-40B4-BE49-F238E27FC236}">
                      <a16:creationId xmlns:a16="http://schemas.microsoft.com/office/drawing/2014/main" id="{5CB53C09-0D63-971A-F73D-6C7415945FC1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840" name="Rectangle 839">
                    <a:extLst>
                      <a:ext uri="{FF2B5EF4-FFF2-40B4-BE49-F238E27FC236}">
                        <a16:creationId xmlns:a16="http://schemas.microsoft.com/office/drawing/2014/main" id="{1487E2E5-FD6A-F869-2F53-ECD7BAFBB0D7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1" name="Rectangle 840">
                    <a:extLst>
                      <a:ext uri="{FF2B5EF4-FFF2-40B4-BE49-F238E27FC236}">
                        <a16:creationId xmlns:a16="http://schemas.microsoft.com/office/drawing/2014/main" id="{D06CC083-403E-06DE-B333-9AC6279E1148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19" name="Group 818">
                  <a:extLst>
                    <a:ext uri="{FF2B5EF4-FFF2-40B4-BE49-F238E27FC236}">
                      <a16:creationId xmlns:a16="http://schemas.microsoft.com/office/drawing/2014/main" id="{E6553624-8600-3D7E-4EEA-689391371890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838" name="Rectangle 837">
                    <a:extLst>
                      <a:ext uri="{FF2B5EF4-FFF2-40B4-BE49-F238E27FC236}">
                        <a16:creationId xmlns:a16="http://schemas.microsoft.com/office/drawing/2014/main" id="{76F5D855-C93E-B1ED-180B-A03BB8B9F978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9" name="Rectangle 838">
                    <a:extLst>
                      <a:ext uri="{FF2B5EF4-FFF2-40B4-BE49-F238E27FC236}">
                        <a16:creationId xmlns:a16="http://schemas.microsoft.com/office/drawing/2014/main" id="{96F9BD6C-16EA-BC56-1295-BF902ADDB6D8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20" name="Group 819">
                  <a:extLst>
                    <a:ext uri="{FF2B5EF4-FFF2-40B4-BE49-F238E27FC236}">
                      <a16:creationId xmlns:a16="http://schemas.microsoft.com/office/drawing/2014/main" id="{872445B7-16D4-90D6-72DD-11C09436678A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836" name="Rectangle 835">
                    <a:extLst>
                      <a:ext uri="{FF2B5EF4-FFF2-40B4-BE49-F238E27FC236}">
                        <a16:creationId xmlns:a16="http://schemas.microsoft.com/office/drawing/2014/main" id="{D8EAA072-E167-FD84-B670-F4BA5903E315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7" name="Rectangle 836">
                    <a:extLst>
                      <a:ext uri="{FF2B5EF4-FFF2-40B4-BE49-F238E27FC236}">
                        <a16:creationId xmlns:a16="http://schemas.microsoft.com/office/drawing/2014/main" id="{D7EF3370-5DC0-7F66-BE7A-314C962FE8B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21" name="Group 820">
                  <a:extLst>
                    <a:ext uri="{FF2B5EF4-FFF2-40B4-BE49-F238E27FC236}">
                      <a16:creationId xmlns:a16="http://schemas.microsoft.com/office/drawing/2014/main" id="{1509CA4F-03FA-4D74-C0E8-20AE96B5A77F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834" name="Rectangle 833">
                    <a:extLst>
                      <a:ext uri="{FF2B5EF4-FFF2-40B4-BE49-F238E27FC236}">
                        <a16:creationId xmlns:a16="http://schemas.microsoft.com/office/drawing/2014/main" id="{FA9F15B8-E6B9-03D3-3573-0154670EB078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5" name="Rectangle 834">
                    <a:extLst>
                      <a:ext uri="{FF2B5EF4-FFF2-40B4-BE49-F238E27FC236}">
                        <a16:creationId xmlns:a16="http://schemas.microsoft.com/office/drawing/2014/main" id="{533DF0D0-5537-C194-5665-789F6E124012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22" name="Group 821">
                  <a:extLst>
                    <a:ext uri="{FF2B5EF4-FFF2-40B4-BE49-F238E27FC236}">
                      <a16:creationId xmlns:a16="http://schemas.microsoft.com/office/drawing/2014/main" id="{CA9B851C-6C5D-75D4-5DB9-76F361880FCF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832" name="Rectangle 831">
                    <a:extLst>
                      <a:ext uri="{FF2B5EF4-FFF2-40B4-BE49-F238E27FC236}">
                        <a16:creationId xmlns:a16="http://schemas.microsoft.com/office/drawing/2014/main" id="{F370C8F2-02F7-758F-44FC-80F434D813F5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3" name="Rectangle 832">
                    <a:extLst>
                      <a:ext uri="{FF2B5EF4-FFF2-40B4-BE49-F238E27FC236}">
                        <a16:creationId xmlns:a16="http://schemas.microsoft.com/office/drawing/2014/main" id="{1571ECF4-1AE3-544C-2056-015A14960583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23" name="Group 822">
                  <a:extLst>
                    <a:ext uri="{FF2B5EF4-FFF2-40B4-BE49-F238E27FC236}">
                      <a16:creationId xmlns:a16="http://schemas.microsoft.com/office/drawing/2014/main" id="{F2289F1A-2889-5330-4F23-7331EFA50ACA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830" name="Rectangle 829">
                    <a:extLst>
                      <a:ext uri="{FF2B5EF4-FFF2-40B4-BE49-F238E27FC236}">
                        <a16:creationId xmlns:a16="http://schemas.microsoft.com/office/drawing/2014/main" id="{3258E975-7453-4F68-5370-0BCC9083EB85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1" name="Rectangle 830">
                    <a:extLst>
                      <a:ext uri="{FF2B5EF4-FFF2-40B4-BE49-F238E27FC236}">
                        <a16:creationId xmlns:a16="http://schemas.microsoft.com/office/drawing/2014/main" id="{21045EBD-DA34-70D6-3E79-684682F4E007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24" name="Group 823">
                  <a:extLst>
                    <a:ext uri="{FF2B5EF4-FFF2-40B4-BE49-F238E27FC236}">
                      <a16:creationId xmlns:a16="http://schemas.microsoft.com/office/drawing/2014/main" id="{E237B591-1E31-9E6C-B9AD-740D48EE5B99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828" name="Rectangle 827">
                    <a:extLst>
                      <a:ext uri="{FF2B5EF4-FFF2-40B4-BE49-F238E27FC236}">
                        <a16:creationId xmlns:a16="http://schemas.microsoft.com/office/drawing/2014/main" id="{405BDE9C-C009-5FB3-14C7-96CAD06A2504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9" name="Rectangle 828">
                    <a:extLst>
                      <a:ext uri="{FF2B5EF4-FFF2-40B4-BE49-F238E27FC236}">
                        <a16:creationId xmlns:a16="http://schemas.microsoft.com/office/drawing/2014/main" id="{883BF54F-2FC5-70BB-9198-7A69AD26B808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825" name="Group 824">
                  <a:extLst>
                    <a:ext uri="{FF2B5EF4-FFF2-40B4-BE49-F238E27FC236}">
                      <a16:creationId xmlns:a16="http://schemas.microsoft.com/office/drawing/2014/main" id="{0A3EC38B-1C9E-ADE1-5646-F3C029269EE3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826" name="Rectangle 825">
                    <a:extLst>
                      <a:ext uri="{FF2B5EF4-FFF2-40B4-BE49-F238E27FC236}">
                        <a16:creationId xmlns:a16="http://schemas.microsoft.com/office/drawing/2014/main" id="{610BEC81-7FD8-7233-EFC6-31DE13BF7241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7" name="Rectangle 826">
                    <a:extLst>
                      <a:ext uri="{FF2B5EF4-FFF2-40B4-BE49-F238E27FC236}">
                        <a16:creationId xmlns:a16="http://schemas.microsoft.com/office/drawing/2014/main" id="{DC6E957D-5D6F-2329-19D1-AF37D6F1BC7E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09" name="Group 508">
                <a:extLst>
                  <a:ext uri="{FF2B5EF4-FFF2-40B4-BE49-F238E27FC236}">
                    <a16:creationId xmlns:a16="http://schemas.microsoft.com/office/drawing/2014/main" id="{A3795135-9CB1-8516-2E16-D6C71DF91256}"/>
                  </a:ext>
                </a:extLst>
              </p:cNvPr>
              <p:cNvGrpSpPr/>
              <p:nvPr/>
            </p:nvGrpSpPr>
            <p:grpSpPr>
              <a:xfrm>
                <a:off x="5602700" y="3951324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790" name="Group 789">
                  <a:extLst>
                    <a:ext uri="{FF2B5EF4-FFF2-40B4-BE49-F238E27FC236}">
                      <a16:creationId xmlns:a16="http://schemas.microsoft.com/office/drawing/2014/main" id="{89BAF652-4311-A8C4-24A2-E2A81FA5F2E7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815" name="Rectangle 814">
                    <a:extLst>
                      <a:ext uri="{FF2B5EF4-FFF2-40B4-BE49-F238E27FC236}">
                        <a16:creationId xmlns:a16="http://schemas.microsoft.com/office/drawing/2014/main" id="{2BCB2728-1ED1-4444-C3D6-AB77D9177ABD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6" name="Rectangle 815">
                    <a:extLst>
                      <a:ext uri="{FF2B5EF4-FFF2-40B4-BE49-F238E27FC236}">
                        <a16:creationId xmlns:a16="http://schemas.microsoft.com/office/drawing/2014/main" id="{47716F4C-0BAC-07FD-6584-77A572D429D7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91" name="Group 790">
                  <a:extLst>
                    <a:ext uri="{FF2B5EF4-FFF2-40B4-BE49-F238E27FC236}">
                      <a16:creationId xmlns:a16="http://schemas.microsoft.com/office/drawing/2014/main" id="{52EE81F4-8AF0-53FE-A74C-97E0AC77AC46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813" name="Rectangle 812">
                    <a:extLst>
                      <a:ext uri="{FF2B5EF4-FFF2-40B4-BE49-F238E27FC236}">
                        <a16:creationId xmlns:a16="http://schemas.microsoft.com/office/drawing/2014/main" id="{0351708C-93A1-67DA-A2F5-3A308B9CB102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4" name="Rectangle 813">
                    <a:extLst>
                      <a:ext uri="{FF2B5EF4-FFF2-40B4-BE49-F238E27FC236}">
                        <a16:creationId xmlns:a16="http://schemas.microsoft.com/office/drawing/2014/main" id="{787176CD-A680-FF6D-49FF-CA9D30F912FE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92" name="Group 791">
                  <a:extLst>
                    <a:ext uri="{FF2B5EF4-FFF2-40B4-BE49-F238E27FC236}">
                      <a16:creationId xmlns:a16="http://schemas.microsoft.com/office/drawing/2014/main" id="{D29FD41F-15FA-82AC-03DD-53F72BD552A5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811" name="Rectangle 810">
                    <a:extLst>
                      <a:ext uri="{FF2B5EF4-FFF2-40B4-BE49-F238E27FC236}">
                        <a16:creationId xmlns:a16="http://schemas.microsoft.com/office/drawing/2014/main" id="{C6D7C547-A8BD-3D10-A7A8-7F1CB84096BC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2" name="Rectangle 811">
                    <a:extLst>
                      <a:ext uri="{FF2B5EF4-FFF2-40B4-BE49-F238E27FC236}">
                        <a16:creationId xmlns:a16="http://schemas.microsoft.com/office/drawing/2014/main" id="{921914B0-6961-DE1C-3816-9112F522F223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93" name="Group 792">
                  <a:extLst>
                    <a:ext uri="{FF2B5EF4-FFF2-40B4-BE49-F238E27FC236}">
                      <a16:creationId xmlns:a16="http://schemas.microsoft.com/office/drawing/2014/main" id="{7289DBC0-CD15-127C-2A7E-71DB13EA452D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809" name="Rectangle 808">
                    <a:extLst>
                      <a:ext uri="{FF2B5EF4-FFF2-40B4-BE49-F238E27FC236}">
                        <a16:creationId xmlns:a16="http://schemas.microsoft.com/office/drawing/2014/main" id="{E7B8D6C7-DA57-8965-1EA0-62839C4EBB9E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0" name="Rectangle 809">
                    <a:extLst>
                      <a:ext uri="{FF2B5EF4-FFF2-40B4-BE49-F238E27FC236}">
                        <a16:creationId xmlns:a16="http://schemas.microsoft.com/office/drawing/2014/main" id="{D96E8727-D925-8C8C-823D-DF1D93AC0F6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94" name="Group 793">
                  <a:extLst>
                    <a:ext uri="{FF2B5EF4-FFF2-40B4-BE49-F238E27FC236}">
                      <a16:creationId xmlns:a16="http://schemas.microsoft.com/office/drawing/2014/main" id="{C57B014C-718C-588E-AEF1-7E647AC82123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807" name="Rectangle 806">
                    <a:extLst>
                      <a:ext uri="{FF2B5EF4-FFF2-40B4-BE49-F238E27FC236}">
                        <a16:creationId xmlns:a16="http://schemas.microsoft.com/office/drawing/2014/main" id="{4A622A6F-72C7-7940-6E5C-BA2F7A3EC3D6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8" name="Rectangle 807">
                    <a:extLst>
                      <a:ext uri="{FF2B5EF4-FFF2-40B4-BE49-F238E27FC236}">
                        <a16:creationId xmlns:a16="http://schemas.microsoft.com/office/drawing/2014/main" id="{B3C675CA-5C48-59B5-6760-31710150E43A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95" name="Group 794">
                  <a:extLst>
                    <a:ext uri="{FF2B5EF4-FFF2-40B4-BE49-F238E27FC236}">
                      <a16:creationId xmlns:a16="http://schemas.microsoft.com/office/drawing/2014/main" id="{B38634D6-D73A-A8B7-EEEC-5D25A5F40567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805" name="Rectangle 804">
                    <a:extLst>
                      <a:ext uri="{FF2B5EF4-FFF2-40B4-BE49-F238E27FC236}">
                        <a16:creationId xmlns:a16="http://schemas.microsoft.com/office/drawing/2014/main" id="{ECD08D2B-1187-FC22-AEDB-2077E623483A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6" name="Rectangle 805">
                    <a:extLst>
                      <a:ext uri="{FF2B5EF4-FFF2-40B4-BE49-F238E27FC236}">
                        <a16:creationId xmlns:a16="http://schemas.microsoft.com/office/drawing/2014/main" id="{417F3218-8A57-FA48-F8A7-01A43FB4D007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96" name="Group 795">
                  <a:extLst>
                    <a:ext uri="{FF2B5EF4-FFF2-40B4-BE49-F238E27FC236}">
                      <a16:creationId xmlns:a16="http://schemas.microsoft.com/office/drawing/2014/main" id="{B27BB9A4-F5CA-BB27-FAEF-1E152F6C61E9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803" name="Rectangle 802">
                    <a:extLst>
                      <a:ext uri="{FF2B5EF4-FFF2-40B4-BE49-F238E27FC236}">
                        <a16:creationId xmlns:a16="http://schemas.microsoft.com/office/drawing/2014/main" id="{1F8D6D94-6089-7CDF-4CC4-A314B6BB01EF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4" name="Rectangle 803">
                    <a:extLst>
                      <a:ext uri="{FF2B5EF4-FFF2-40B4-BE49-F238E27FC236}">
                        <a16:creationId xmlns:a16="http://schemas.microsoft.com/office/drawing/2014/main" id="{169BBADF-A068-4FF0-F468-EE26B0A710E4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97" name="Group 796">
                  <a:extLst>
                    <a:ext uri="{FF2B5EF4-FFF2-40B4-BE49-F238E27FC236}">
                      <a16:creationId xmlns:a16="http://schemas.microsoft.com/office/drawing/2014/main" id="{8BCF0184-1A10-CC65-39B1-90531D98D358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801" name="Rectangle 800">
                    <a:extLst>
                      <a:ext uri="{FF2B5EF4-FFF2-40B4-BE49-F238E27FC236}">
                        <a16:creationId xmlns:a16="http://schemas.microsoft.com/office/drawing/2014/main" id="{B24FA342-CCFE-35F2-1E5B-3FB4279C06AD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2" name="Rectangle 801">
                    <a:extLst>
                      <a:ext uri="{FF2B5EF4-FFF2-40B4-BE49-F238E27FC236}">
                        <a16:creationId xmlns:a16="http://schemas.microsoft.com/office/drawing/2014/main" id="{5A33A43F-BAB7-C903-4E2D-14C8FE312F82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98" name="Group 797">
                  <a:extLst>
                    <a:ext uri="{FF2B5EF4-FFF2-40B4-BE49-F238E27FC236}">
                      <a16:creationId xmlns:a16="http://schemas.microsoft.com/office/drawing/2014/main" id="{D5F832F6-5785-7414-A2AC-D851FBCF9A23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799" name="Rectangle 798">
                    <a:extLst>
                      <a:ext uri="{FF2B5EF4-FFF2-40B4-BE49-F238E27FC236}">
                        <a16:creationId xmlns:a16="http://schemas.microsoft.com/office/drawing/2014/main" id="{9BB839C1-2FEF-5B35-5789-023E4D70CAF7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0" name="Rectangle 799">
                    <a:extLst>
                      <a:ext uri="{FF2B5EF4-FFF2-40B4-BE49-F238E27FC236}">
                        <a16:creationId xmlns:a16="http://schemas.microsoft.com/office/drawing/2014/main" id="{1FB33A4E-0EBD-1BD3-9F6D-A6B312844ED7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10" name="Group 509">
                <a:extLst>
                  <a:ext uri="{FF2B5EF4-FFF2-40B4-BE49-F238E27FC236}">
                    <a16:creationId xmlns:a16="http://schemas.microsoft.com/office/drawing/2014/main" id="{0C9C6214-F72F-58C1-4479-DB3C1872A231}"/>
                  </a:ext>
                </a:extLst>
              </p:cNvPr>
              <p:cNvGrpSpPr/>
              <p:nvPr/>
            </p:nvGrpSpPr>
            <p:grpSpPr>
              <a:xfrm>
                <a:off x="5768375" y="3951324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763" name="Group 762">
                  <a:extLst>
                    <a:ext uri="{FF2B5EF4-FFF2-40B4-BE49-F238E27FC236}">
                      <a16:creationId xmlns:a16="http://schemas.microsoft.com/office/drawing/2014/main" id="{E800214D-51F4-55B8-A1B0-432E50C275C2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788" name="Rectangle 787">
                    <a:extLst>
                      <a:ext uri="{FF2B5EF4-FFF2-40B4-BE49-F238E27FC236}">
                        <a16:creationId xmlns:a16="http://schemas.microsoft.com/office/drawing/2014/main" id="{EA45C07B-D3BE-C3F7-A77B-8EEB3896987A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9" name="Rectangle 788">
                    <a:extLst>
                      <a:ext uri="{FF2B5EF4-FFF2-40B4-BE49-F238E27FC236}">
                        <a16:creationId xmlns:a16="http://schemas.microsoft.com/office/drawing/2014/main" id="{1B3ACDB8-A8C1-D965-B824-D50038B7D3C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64" name="Group 763">
                  <a:extLst>
                    <a:ext uri="{FF2B5EF4-FFF2-40B4-BE49-F238E27FC236}">
                      <a16:creationId xmlns:a16="http://schemas.microsoft.com/office/drawing/2014/main" id="{7BC589EE-E707-2146-DA62-222FE82F2691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786" name="Rectangle 785">
                    <a:extLst>
                      <a:ext uri="{FF2B5EF4-FFF2-40B4-BE49-F238E27FC236}">
                        <a16:creationId xmlns:a16="http://schemas.microsoft.com/office/drawing/2014/main" id="{D7970F25-20A7-FE66-B542-7AF3B49BE3CC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7" name="Rectangle 786">
                    <a:extLst>
                      <a:ext uri="{FF2B5EF4-FFF2-40B4-BE49-F238E27FC236}">
                        <a16:creationId xmlns:a16="http://schemas.microsoft.com/office/drawing/2014/main" id="{B5D5241C-82BB-096B-0D2D-8523F9865E73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65" name="Group 764">
                  <a:extLst>
                    <a:ext uri="{FF2B5EF4-FFF2-40B4-BE49-F238E27FC236}">
                      <a16:creationId xmlns:a16="http://schemas.microsoft.com/office/drawing/2014/main" id="{DA6FC4A3-CCE5-B1F5-D515-AEA88186C607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784" name="Rectangle 783">
                    <a:extLst>
                      <a:ext uri="{FF2B5EF4-FFF2-40B4-BE49-F238E27FC236}">
                        <a16:creationId xmlns:a16="http://schemas.microsoft.com/office/drawing/2014/main" id="{B68B1E0C-D730-B7F3-AD77-7AAC14E17B37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5" name="Rectangle 784">
                    <a:extLst>
                      <a:ext uri="{FF2B5EF4-FFF2-40B4-BE49-F238E27FC236}">
                        <a16:creationId xmlns:a16="http://schemas.microsoft.com/office/drawing/2014/main" id="{7BAC7D66-A1B6-64DF-CFB1-52788C045503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66" name="Group 765">
                  <a:extLst>
                    <a:ext uri="{FF2B5EF4-FFF2-40B4-BE49-F238E27FC236}">
                      <a16:creationId xmlns:a16="http://schemas.microsoft.com/office/drawing/2014/main" id="{E6804500-AABA-7C75-4AD7-FFD3A0D2BC18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782" name="Rectangle 781">
                    <a:extLst>
                      <a:ext uri="{FF2B5EF4-FFF2-40B4-BE49-F238E27FC236}">
                        <a16:creationId xmlns:a16="http://schemas.microsoft.com/office/drawing/2014/main" id="{8965795E-E97F-04E2-DA71-0CD4C1C162DC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3" name="Rectangle 782">
                    <a:extLst>
                      <a:ext uri="{FF2B5EF4-FFF2-40B4-BE49-F238E27FC236}">
                        <a16:creationId xmlns:a16="http://schemas.microsoft.com/office/drawing/2014/main" id="{76D0B09D-ED92-2F92-5241-5BF79C3BD52E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67" name="Group 766">
                  <a:extLst>
                    <a:ext uri="{FF2B5EF4-FFF2-40B4-BE49-F238E27FC236}">
                      <a16:creationId xmlns:a16="http://schemas.microsoft.com/office/drawing/2014/main" id="{404E414A-41FC-EE78-1302-4B065252537B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780" name="Rectangle 779">
                    <a:extLst>
                      <a:ext uri="{FF2B5EF4-FFF2-40B4-BE49-F238E27FC236}">
                        <a16:creationId xmlns:a16="http://schemas.microsoft.com/office/drawing/2014/main" id="{BA360253-040C-33D7-A2FE-65C77A8BEBC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1" name="Rectangle 780">
                    <a:extLst>
                      <a:ext uri="{FF2B5EF4-FFF2-40B4-BE49-F238E27FC236}">
                        <a16:creationId xmlns:a16="http://schemas.microsoft.com/office/drawing/2014/main" id="{337CE29A-3CD0-09F9-D970-E3582E43DDF2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68" name="Group 767">
                  <a:extLst>
                    <a:ext uri="{FF2B5EF4-FFF2-40B4-BE49-F238E27FC236}">
                      <a16:creationId xmlns:a16="http://schemas.microsoft.com/office/drawing/2014/main" id="{38C1E53C-860E-09A7-4715-57A88722B2F5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778" name="Rectangle 777">
                    <a:extLst>
                      <a:ext uri="{FF2B5EF4-FFF2-40B4-BE49-F238E27FC236}">
                        <a16:creationId xmlns:a16="http://schemas.microsoft.com/office/drawing/2014/main" id="{452C184C-3F51-5BA3-26EE-779CFBDABCF4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9" name="Rectangle 778">
                    <a:extLst>
                      <a:ext uri="{FF2B5EF4-FFF2-40B4-BE49-F238E27FC236}">
                        <a16:creationId xmlns:a16="http://schemas.microsoft.com/office/drawing/2014/main" id="{0468FE9D-30F9-6218-A848-2CE2CCB7B94A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69" name="Group 768">
                  <a:extLst>
                    <a:ext uri="{FF2B5EF4-FFF2-40B4-BE49-F238E27FC236}">
                      <a16:creationId xmlns:a16="http://schemas.microsoft.com/office/drawing/2014/main" id="{7B7BBB91-8F5E-8129-3FBC-ED822E65BEE9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776" name="Rectangle 775">
                    <a:extLst>
                      <a:ext uri="{FF2B5EF4-FFF2-40B4-BE49-F238E27FC236}">
                        <a16:creationId xmlns:a16="http://schemas.microsoft.com/office/drawing/2014/main" id="{4ABAEC23-5479-4594-BCBA-EDB6F0015D8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7" name="Rectangle 776">
                    <a:extLst>
                      <a:ext uri="{FF2B5EF4-FFF2-40B4-BE49-F238E27FC236}">
                        <a16:creationId xmlns:a16="http://schemas.microsoft.com/office/drawing/2014/main" id="{D0752745-B871-FF24-AC00-6CE31A793EF1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0" name="Group 769">
                  <a:extLst>
                    <a:ext uri="{FF2B5EF4-FFF2-40B4-BE49-F238E27FC236}">
                      <a16:creationId xmlns:a16="http://schemas.microsoft.com/office/drawing/2014/main" id="{8AEE06E8-94EC-9CB5-FF73-C8903898BD27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774" name="Rectangle 773">
                    <a:extLst>
                      <a:ext uri="{FF2B5EF4-FFF2-40B4-BE49-F238E27FC236}">
                        <a16:creationId xmlns:a16="http://schemas.microsoft.com/office/drawing/2014/main" id="{C14ADCBB-2025-41E7-D2C5-3BED6ABB7AF2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5" name="Rectangle 774">
                    <a:extLst>
                      <a:ext uri="{FF2B5EF4-FFF2-40B4-BE49-F238E27FC236}">
                        <a16:creationId xmlns:a16="http://schemas.microsoft.com/office/drawing/2014/main" id="{D1C9E526-B100-A10F-6561-414D1A3E55FC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1" name="Group 770">
                  <a:extLst>
                    <a:ext uri="{FF2B5EF4-FFF2-40B4-BE49-F238E27FC236}">
                      <a16:creationId xmlns:a16="http://schemas.microsoft.com/office/drawing/2014/main" id="{02C982BA-9736-6F6F-D12A-C892249AA66E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772" name="Rectangle 771">
                    <a:extLst>
                      <a:ext uri="{FF2B5EF4-FFF2-40B4-BE49-F238E27FC236}">
                        <a16:creationId xmlns:a16="http://schemas.microsoft.com/office/drawing/2014/main" id="{A090AD63-D2FF-B928-D888-1FEBA8FDC881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3" name="Rectangle 772">
                    <a:extLst>
                      <a:ext uri="{FF2B5EF4-FFF2-40B4-BE49-F238E27FC236}">
                        <a16:creationId xmlns:a16="http://schemas.microsoft.com/office/drawing/2014/main" id="{A29C99AD-071F-0BFB-544C-3194660B240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E0418329-33FC-3BBA-0EA2-51CCE8DE8903}"/>
                  </a:ext>
                </a:extLst>
              </p:cNvPr>
              <p:cNvGrpSpPr/>
              <p:nvPr/>
            </p:nvGrpSpPr>
            <p:grpSpPr>
              <a:xfrm>
                <a:off x="5934050" y="3951324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736" name="Group 735">
                  <a:extLst>
                    <a:ext uri="{FF2B5EF4-FFF2-40B4-BE49-F238E27FC236}">
                      <a16:creationId xmlns:a16="http://schemas.microsoft.com/office/drawing/2014/main" id="{C733A130-6FC0-546D-1FAD-C66582A8AF8D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761" name="Rectangle 760">
                    <a:extLst>
                      <a:ext uri="{FF2B5EF4-FFF2-40B4-BE49-F238E27FC236}">
                        <a16:creationId xmlns:a16="http://schemas.microsoft.com/office/drawing/2014/main" id="{0AFE6AAA-EB25-CD80-3EEA-B4710797B53D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2" name="Rectangle 761">
                    <a:extLst>
                      <a:ext uri="{FF2B5EF4-FFF2-40B4-BE49-F238E27FC236}">
                        <a16:creationId xmlns:a16="http://schemas.microsoft.com/office/drawing/2014/main" id="{CD87FC2F-23A5-2099-B027-3C4B8B64B848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37" name="Group 736">
                  <a:extLst>
                    <a:ext uri="{FF2B5EF4-FFF2-40B4-BE49-F238E27FC236}">
                      <a16:creationId xmlns:a16="http://schemas.microsoft.com/office/drawing/2014/main" id="{84972C3F-7466-CCDF-DD51-C4D83C52402C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759" name="Rectangle 758">
                    <a:extLst>
                      <a:ext uri="{FF2B5EF4-FFF2-40B4-BE49-F238E27FC236}">
                        <a16:creationId xmlns:a16="http://schemas.microsoft.com/office/drawing/2014/main" id="{31185CBC-44B0-A7B3-5C1F-69C9991BC3B8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0" name="Rectangle 759">
                    <a:extLst>
                      <a:ext uri="{FF2B5EF4-FFF2-40B4-BE49-F238E27FC236}">
                        <a16:creationId xmlns:a16="http://schemas.microsoft.com/office/drawing/2014/main" id="{A303CB7B-84F0-1675-8525-2E8B9B9E5DE9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38" name="Group 737">
                  <a:extLst>
                    <a:ext uri="{FF2B5EF4-FFF2-40B4-BE49-F238E27FC236}">
                      <a16:creationId xmlns:a16="http://schemas.microsoft.com/office/drawing/2014/main" id="{284B466E-9DB4-D278-93B8-39F6AA8C5A10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757" name="Rectangle 756">
                    <a:extLst>
                      <a:ext uri="{FF2B5EF4-FFF2-40B4-BE49-F238E27FC236}">
                        <a16:creationId xmlns:a16="http://schemas.microsoft.com/office/drawing/2014/main" id="{8C114AC4-A5E3-7141-742C-DFEB199985A3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8" name="Rectangle 757">
                    <a:extLst>
                      <a:ext uri="{FF2B5EF4-FFF2-40B4-BE49-F238E27FC236}">
                        <a16:creationId xmlns:a16="http://schemas.microsoft.com/office/drawing/2014/main" id="{1970768B-06F4-2E51-974A-9134B9ECD322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39" name="Group 738">
                  <a:extLst>
                    <a:ext uri="{FF2B5EF4-FFF2-40B4-BE49-F238E27FC236}">
                      <a16:creationId xmlns:a16="http://schemas.microsoft.com/office/drawing/2014/main" id="{B6C27DC4-1063-4E0F-AE6F-93A4AB244B33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755" name="Rectangle 754">
                    <a:extLst>
                      <a:ext uri="{FF2B5EF4-FFF2-40B4-BE49-F238E27FC236}">
                        <a16:creationId xmlns:a16="http://schemas.microsoft.com/office/drawing/2014/main" id="{6F402534-865E-D462-7B99-5FFCC322A0F4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6" name="Rectangle 755">
                    <a:extLst>
                      <a:ext uri="{FF2B5EF4-FFF2-40B4-BE49-F238E27FC236}">
                        <a16:creationId xmlns:a16="http://schemas.microsoft.com/office/drawing/2014/main" id="{E5E16028-C596-BEDF-B1A5-A3245F69A27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40" name="Group 739">
                  <a:extLst>
                    <a:ext uri="{FF2B5EF4-FFF2-40B4-BE49-F238E27FC236}">
                      <a16:creationId xmlns:a16="http://schemas.microsoft.com/office/drawing/2014/main" id="{C0F6978E-C4ED-2673-5F2B-A2FFD1A95417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753" name="Rectangle 752">
                    <a:extLst>
                      <a:ext uri="{FF2B5EF4-FFF2-40B4-BE49-F238E27FC236}">
                        <a16:creationId xmlns:a16="http://schemas.microsoft.com/office/drawing/2014/main" id="{A4197DC6-EE11-BD8C-AAE3-F873DF676730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4" name="Rectangle 753">
                    <a:extLst>
                      <a:ext uri="{FF2B5EF4-FFF2-40B4-BE49-F238E27FC236}">
                        <a16:creationId xmlns:a16="http://schemas.microsoft.com/office/drawing/2014/main" id="{8895CC12-DADE-7653-5934-133BED7604CE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41" name="Group 740">
                  <a:extLst>
                    <a:ext uri="{FF2B5EF4-FFF2-40B4-BE49-F238E27FC236}">
                      <a16:creationId xmlns:a16="http://schemas.microsoft.com/office/drawing/2014/main" id="{03FDA7AB-57AE-A390-C8B0-8B8FA0E2E1C2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751" name="Rectangle 750">
                    <a:extLst>
                      <a:ext uri="{FF2B5EF4-FFF2-40B4-BE49-F238E27FC236}">
                        <a16:creationId xmlns:a16="http://schemas.microsoft.com/office/drawing/2014/main" id="{BEB78081-2892-EE88-52A9-77E7D06F4776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2" name="Rectangle 751">
                    <a:extLst>
                      <a:ext uri="{FF2B5EF4-FFF2-40B4-BE49-F238E27FC236}">
                        <a16:creationId xmlns:a16="http://schemas.microsoft.com/office/drawing/2014/main" id="{9323AF23-C606-698E-E18A-C2003CF0BD56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42" name="Group 741">
                  <a:extLst>
                    <a:ext uri="{FF2B5EF4-FFF2-40B4-BE49-F238E27FC236}">
                      <a16:creationId xmlns:a16="http://schemas.microsoft.com/office/drawing/2014/main" id="{747F5BAA-B8F0-C124-90D7-2FD7BB6F29CE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749" name="Rectangle 748">
                    <a:extLst>
                      <a:ext uri="{FF2B5EF4-FFF2-40B4-BE49-F238E27FC236}">
                        <a16:creationId xmlns:a16="http://schemas.microsoft.com/office/drawing/2014/main" id="{7930C135-7017-AEFD-83BE-639B08027D92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0" name="Rectangle 749">
                    <a:extLst>
                      <a:ext uri="{FF2B5EF4-FFF2-40B4-BE49-F238E27FC236}">
                        <a16:creationId xmlns:a16="http://schemas.microsoft.com/office/drawing/2014/main" id="{EB8DAE20-E00E-B806-6B59-AACF678B04A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43" name="Group 742">
                  <a:extLst>
                    <a:ext uri="{FF2B5EF4-FFF2-40B4-BE49-F238E27FC236}">
                      <a16:creationId xmlns:a16="http://schemas.microsoft.com/office/drawing/2014/main" id="{3D3DB853-592D-675D-F893-2DF01B3B69BC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747" name="Rectangle 746">
                    <a:extLst>
                      <a:ext uri="{FF2B5EF4-FFF2-40B4-BE49-F238E27FC236}">
                        <a16:creationId xmlns:a16="http://schemas.microsoft.com/office/drawing/2014/main" id="{83EF20C6-1945-9026-87AD-5980D863E002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8" name="Rectangle 747">
                    <a:extLst>
                      <a:ext uri="{FF2B5EF4-FFF2-40B4-BE49-F238E27FC236}">
                        <a16:creationId xmlns:a16="http://schemas.microsoft.com/office/drawing/2014/main" id="{BEC39763-328C-1BF8-151D-FE561FFA36B3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44" name="Group 743">
                  <a:extLst>
                    <a:ext uri="{FF2B5EF4-FFF2-40B4-BE49-F238E27FC236}">
                      <a16:creationId xmlns:a16="http://schemas.microsoft.com/office/drawing/2014/main" id="{D8ECFAE5-0FFF-27F5-6CEA-06A1AE0E81EF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745" name="Rectangle 744">
                    <a:extLst>
                      <a:ext uri="{FF2B5EF4-FFF2-40B4-BE49-F238E27FC236}">
                        <a16:creationId xmlns:a16="http://schemas.microsoft.com/office/drawing/2014/main" id="{218EC0AB-6CBF-02EC-93D8-0F5A64E3D1F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6" name="Rectangle 745">
                    <a:extLst>
                      <a:ext uri="{FF2B5EF4-FFF2-40B4-BE49-F238E27FC236}">
                        <a16:creationId xmlns:a16="http://schemas.microsoft.com/office/drawing/2014/main" id="{0C22C290-9F9F-673B-E0D4-C8DF6617F414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8AAC5FD2-1727-7E48-EEE2-3437543A75EB}"/>
                  </a:ext>
                </a:extLst>
              </p:cNvPr>
              <p:cNvGrpSpPr/>
              <p:nvPr/>
            </p:nvGrpSpPr>
            <p:grpSpPr>
              <a:xfrm>
                <a:off x="6099725" y="3951324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709" name="Group 708">
                  <a:extLst>
                    <a:ext uri="{FF2B5EF4-FFF2-40B4-BE49-F238E27FC236}">
                      <a16:creationId xmlns:a16="http://schemas.microsoft.com/office/drawing/2014/main" id="{D97E9540-CFBA-4D63-AE66-C801CDF6D33B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734" name="Rectangle 733">
                    <a:extLst>
                      <a:ext uri="{FF2B5EF4-FFF2-40B4-BE49-F238E27FC236}">
                        <a16:creationId xmlns:a16="http://schemas.microsoft.com/office/drawing/2014/main" id="{E1711570-86CC-378B-56A2-1823396A3EB4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5" name="Rectangle 734">
                    <a:extLst>
                      <a:ext uri="{FF2B5EF4-FFF2-40B4-BE49-F238E27FC236}">
                        <a16:creationId xmlns:a16="http://schemas.microsoft.com/office/drawing/2014/main" id="{32298B05-260D-2759-D69B-BBC53AEDEA86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0" name="Group 709">
                  <a:extLst>
                    <a:ext uri="{FF2B5EF4-FFF2-40B4-BE49-F238E27FC236}">
                      <a16:creationId xmlns:a16="http://schemas.microsoft.com/office/drawing/2014/main" id="{BCAB8843-3556-D684-A94C-68187A8F6332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732" name="Rectangle 731">
                    <a:extLst>
                      <a:ext uri="{FF2B5EF4-FFF2-40B4-BE49-F238E27FC236}">
                        <a16:creationId xmlns:a16="http://schemas.microsoft.com/office/drawing/2014/main" id="{91DA3B70-C819-C538-F5F4-7CC47B58CEEE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3" name="Rectangle 732">
                    <a:extLst>
                      <a:ext uri="{FF2B5EF4-FFF2-40B4-BE49-F238E27FC236}">
                        <a16:creationId xmlns:a16="http://schemas.microsoft.com/office/drawing/2014/main" id="{EB1A81A8-CB6E-2DB8-444F-6218F9B2DBC6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1" name="Group 710">
                  <a:extLst>
                    <a:ext uri="{FF2B5EF4-FFF2-40B4-BE49-F238E27FC236}">
                      <a16:creationId xmlns:a16="http://schemas.microsoft.com/office/drawing/2014/main" id="{78900444-A8D9-3B81-0815-4B9D4782E2C1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730" name="Rectangle 729">
                    <a:extLst>
                      <a:ext uri="{FF2B5EF4-FFF2-40B4-BE49-F238E27FC236}">
                        <a16:creationId xmlns:a16="http://schemas.microsoft.com/office/drawing/2014/main" id="{1926040D-9C3B-DAD8-579B-E78DF999A35D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1" name="Rectangle 730">
                    <a:extLst>
                      <a:ext uri="{FF2B5EF4-FFF2-40B4-BE49-F238E27FC236}">
                        <a16:creationId xmlns:a16="http://schemas.microsoft.com/office/drawing/2014/main" id="{75EACEC1-DECC-4F58-BDCC-EDBFE4C67D85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2" name="Group 711">
                  <a:extLst>
                    <a:ext uri="{FF2B5EF4-FFF2-40B4-BE49-F238E27FC236}">
                      <a16:creationId xmlns:a16="http://schemas.microsoft.com/office/drawing/2014/main" id="{2EFDED20-26BC-1408-2DC2-64F2B61F3DBD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728" name="Rectangle 727">
                    <a:extLst>
                      <a:ext uri="{FF2B5EF4-FFF2-40B4-BE49-F238E27FC236}">
                        <a16:creationId xmlns:a16="http://schemas.microsoft.com/office/drawing/2014/main" id="{A794B75A-F33B-7A74-9228-D52322988AF9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9" name="Rectangle 728">
                    <a:extLst>
                      <a:ext uri="{FF2B5EF4-FFF2-40B4-BE49-F238E27FC236}">
                        <a16:creationId xmlns:a16="http://schemas.microsoft.com/office/drawing/2014/main" id="{5292D2E1-076F-AE41-B7A4-2211BE76CAD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3" name="Group 712">
                  <a:extLst>
                    <a:ext uri="{FF2B5EF4-FFF2-40B4-BE49-F238E27FC236}">
                      <a16:creationId xmlns:a16="http://schemas.microsoft.com/office/drawing/2014/main" id="{12C41A64-12D5-0E87-4867-981A24943A71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726" name="Rectangle 725">
                    <a:extLst>
                      <a:ext uri="{FF2B5EF4-FFF2-40B4-BE49-F238E27FC236}">
                        <a16:creationId xmlns:a16="http://schemas.microsoft.com/office/drawing/2014/main" id="{82900E43-A2D3-37F4-DF2D-7149E7B98D47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7" name="Rectangle 726">
                    <a:extLst>
                      <a:ext uri="{FF2B5EF4-FFF2-40B4-BE49-F238E27FC236}">
                        <a16:creationId xmlns:a16="http://schemas.microsoft.com/office/drawing/2014/main" id="{7E6E0802-9594-22AD-5B19-40CEAE94CC47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4" name="Group 713">
                  <a:extLst>
                    <a:ext uri="{FF2B5EF4-FFF2-40B4-BE49-F238E27FC236}">
                      <a16:creationId xmlns:a16="http://schemas.microsoft.com/office/drawing/2014/main" id="{105BD426-F07B-0CD6-1ABB-8FCB906D2742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724" name="Rectangle 723">
                    <a:extLst>
                      <a:ext uri="{FF2B5EF4-FFF2-40B4-BE49-F238E27FC236}">
                        <a16:creationId xmlns:a16="http://schemas.microsoft.com/office/drawing/2014/main" id="{E7AC31D1-CB57-C386-99FE-EFDF12428CEC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5" name="Rectangle 724">
                    <a:extLst>
                      <a:ext uri="{FF2B5EF4-FFF2-40B4-BE49-F238E27FC236}">
                        <a16:creationId xmlns:a16="http://schemas.microsoft.com/office/drawing/2014/main" id="{6CD111B6-4B84-9408-3F6C-DFED2C533EE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5" name="Group 714">
                  <a:extLst>
                    <a:ext uri="{FF2B5EF4-FFF2-40B4-BE49-F238E27FC236}">
                      <a16:creationId xmlns:a16="http://schemas.microsoft.com/office/drawing/2014/main" id="{6ADC18AA-6BCF-F910-2D1A-A0A13AEFB463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722" name="Rectangle 721">
                    <a:extLst>
                      <a:ext uri="{FF2B5EF4-FFF2-40B4-BE49-F238E27FC236}">
                        <a16:creationId xmlns:a16="http://schemas.microsoft.com/office/drawing/2014/main" id="{3833CDAA-3EC9-57D2-049C-BC5E42A4169A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3" name="Rectangle 722">
                    <a:extLst>
                      <a:ext uri="{FF2B5EF4-FFF2-40B4-BE49-F238E27FC236}">
                        <a16:creationId xmlns:a16="http://schemas.microsoft.com/office/drawing/2014/main" id="{D8CE0D0C-25E6-0ADD-06D3-E97751583FA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6" name="Group 715">
                  <a:extLst>
                    <a:ext uri="{FF2B5EF4-FFF2-40B4-BE49-F238E27FC236}">
                      <a16:creationId xmlns:a16="http://schemas.microsoft.com/office/drawing/2014/main" id="{31D2F7D6-AAB5-1011-2466-B48435BAB910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720" name="Rectangle 719">
                    <a:extLst>
                      <a:ext uri="{FF2B5EF4-FFF2-40B4-BE49-F238E27FC236}">
                        <a16:creationId xmlns:a16="http://schemas.microsoft.com/office/drawing/2014/main" id="{CF65D725-40F5-5F42-BC5C-526122D377D5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1" name="Rectangle 720">
                    <a:extLst>
                      <a:ext uri="{FF2B5EF4-FFF2-40B4-BE49-F238E27FC236}">
                        <a16:creationId xmlns:a16="http://schemas.microsoft.com/office/drawing/2014/main" id="{8E93D779-7193-9125-B93A-BD4B652EDA4C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7" name="Group 716">
                  <a:extLst>
                    <a:ext uri="{FF2B5EF4-FFF2-40B4-BE49-F238E27FC236}">
                      <a16:creationId xmlns:a16="http://schemas.microsoft.com/office/drawing/2014/main" id="{ACDFBE2A-7A42-424B-A250-AC9B84E16B8E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718" name="Rectangle 717">
                    <a:extLst>
                      <a:ext uri="{FF2B5EF4-FFF2-40B4-BE49-F238E27FC236}">
                        <a16:creationId xmlns:a16="http://schemas.microsoft.com/office/drawing/2014/main" id="{32B413EB-B43C-65AB-3302-BA3A5F918BAA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9" name="Rectangle 718">
                    <a:extLst>
                      <a:ext uri="{FF2B5EF4-FFF2-40B4-BE49-F238E27FC236}">
                        <a16:creationId xmlns:a16="http://schemas.microsoft.com/office/drawing/2014/main" id="{E52DE9FC-5BB2-19E5-9944-7EB80BCC6BA3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13" name="Group 512">
                <a:extLst>
                  <a:ext uri="{FF2B5EF4-FFF2-40B4-BE49-F238E27FC236}">
                    <a16:creationId xmlns:a16="http://schemas.microsoft.com/office/drawing/2014/main" id="{0D468A10-57D0-E790-8F4B-390E73797CE1}"/>
                  </a:ext>
                </a:extLst>
              </p:cNvPr>
              <p:cNvGrpSpPr/>
              <p:nvPr/>
            </p:nvGrpSpPr>
            <p:grpSpPr>
              <a:xfrm>
                <a:off x="6265400" y="3951324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682" name="Group 681">
                  <a:extLst>
                    <a:ext uri="{FF2B5EF4-FFF2-40B4-BE49-F238E27FC236}">
                      <a16:creationId xmlns:a16="http://schemas.microsoft.com/office/drawing/2014/main" id="{F7BB4C75-A178-2E4C-8DD7-5ADF704539DD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707" name="Rectangle 706">
                    <a:extLst>
                      <a:ext uri="{FF2B5EF4-FFF2-40B4-BE49-F238E27FC236}">
                        <a16:creationId xmlns:a16="http://schemas.microsoft.com/office/drawing/2014/main" id="{86944535-5977-0B6D-4EA9-D4C2EC8C1DD9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8" name="Rectangle 707">
                    <a:extLst>
                      <a:ext uri="{FF2B5EF4-FFF2-40B4-BE49-F238E27FC236}">
                        <a16:creationId xmlns:a16="http://schemas.microsoft.com/office/drawing/2014/main" id="{1859CE80-3A0E-8DD9-2FEF-51C216AF896C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83" name="Group 682">
                  <a:extLst>
                    <a:ext uri="{FF2B5EF4-FFF2-40B4-BE49-F238E27FC236}">
                      <a16:creationId xmlns:a16="http://schemas.microsoft.com/office/drawing/2014/main" id="{68DA25BA-F8D9-C127-D751-9DCE4F7BC07C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705" name="Rectangle 704">
                    <a:extLst>
                      <a:ext uri="{FF2B5EF4-FFF2-40B4-BE49-F238E27FC236}">
                        <a16:creationId xmlns:a16="http://schemas.microsoft.com/office/drawing/2014/main" id="{0907289F-985C-3FD0-0B58-57CF227FD8FF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6" name="Rectangle 705">
                    <a:extLst>
                      <a:ext uri="{FF2B5EF4-FFF2-40B4-BE49-F238E27FC236}">
                        <a16:creationId xmlns:a16="http://schemas.microsoft.com/office/drawing/2014/main" id="{8C8EBA31-100D-C654-5E7F-821176CC48D3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84" name="Group 683">
                  <a:extLst>
                    <a:ext uri="{FF2B5EF4-FFF2-40B4-BE49-F238E27FC236}">
                      <a16:creationId xmlns:a16="http://schemas.microsoft.com/office/drawing/2014/main" id="{25AE75A2-2E37-DA01-7536-76B65CB9261F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703" name="Rectangle 702">
                    <a:extLst>
                      <a:ext uri="{FF2B5EF4-FFF2-40B4-BE49-F238E27FC236}">
                        <a16:creationId xmlns:a16="http://schemas.microsoft.com/office/drawing/2014/main" id="{7CC8CBDF-E983-54BD-EA96-B1B61FAE5792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4" name="Rectangle 703">
                    <a:extLst>
                      <a:ext uri="{FF2B5EF4-FFF2-40B4-BE49-F238E27FC236}">
                        <a16:creationId xmlns:a16="http://schemas.microsoft.com/office/drawing/2014/main" id="{1B260FAB-3B4C-8D66-082E-05D38B4A5DBF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85" name="Group 684">
                  <a:extLst>
                    <a:ext uri="{FF2B5EF4-FFF2-40B4-BE49-F238E27FC236}">
                      <a16:creationId xmlns:a16="http://schemas.microsoft.com/office/drawing/2014/main" id="{71CC208E-B220-97C5-F370-4824C8820091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701" name="Rectangle 700">
                    <a:extLst>
                      <a:ext uri="{FF2B5EF4-FFF2-40B4-BE49-F238E27FC236}">
                        <a16:creationId xmlns:a16="http://schemas.microsoft.com/office/drawing/2014/main" id="{68D7AFCE-E465-2B6A-8842-1BE65F68E95B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2" name="Rectangle 701">
                    <a:extLst>
                      <a:ext uri="{FF2B5EF4-FFF2-40B4-BE49-F238E27FC236}">
                        <a16:creationId xmlns:a16="http://schemas.microsoft.com/office/drawing/2014/main" id="{10DA1E20-CDA5-6B9C-0465-269A117C78F2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86" name="Group 685">
                  <a:extLst>
                    <a:ext uri="{FF2B5EF4-FFF2-40B4-BE49-F238E27FC236}">
                      <a16:creationId xmlns:a16="http://schemas.microsoft.com/office/drawing/2014/main" id="{8AADA419-6830-7443-CE65-0CF54ABE492F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699" name="Rectangle 698">
                    <a:extLst>
                      <a:ext uri="{FF2B5EF4-FFF2-40B4-BE49-F238E27FC236}">
                        <a16:creationId xmlns:a16="http://schemas.microsoft.com/office/drawing/2014/main" id="{B8FCC6FD-C8D8-B673-B11B-2A4E6687E419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0" name="Rectangle 699">
                    <a:extLst>
                      <a:ext uri="{FF2B5EF4-FFF2-40B4-BE49-F238E27FC236}">
                        <a16:creationId xmlns:a16="http://schemas.microsoft.com/office/drawing/2014/main" id="{E9704DBC-85CA-57F4-B484-D81676F97F77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87" name="Group 686">
                  <a:extLst>
                    <a:ext uri="{FF2B5EF4-FFF2-40B4-BE49-F238E27FC236}">
                      <a16:creationId xmlns:a16="http://schemas.microsoft.com/office/drawing/2014/main" id="{4DF9917B-4E20-AABA-1862-241818E08507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697" name="Rectangle 696">
                    <a:extLst>
                      <a:ext uri="{FF2B5EF4-FFF2-40B4-BE49-F238E27FC236}">
                        <a16:creationId xmlns:a16="http://schemas.microsoft.com/office/drawing/2014/main" id="{886E7DED-F551-5AAA-1B8D-0EABC76E8D54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8" name="Rectangle 697">
                    <a:extLst>
                      <a:ext uri="{FF2B5EF4-FFF2-40B4-BE49-F238E27FC236}">
                        <a16:creationId xmlns:a16="http://schemas.microsoft.com/office/drawing/2014/main" id="{272B25F3-F0C7-B6FD-8226-AD2690683E80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88" name="Group 687">
                  <a:extLst>
                    <a:ext uri="{FF2B5EF4-FFF2-40B4-BE49-F238E27FC236}">
                      <a16:creationId xmlns:a16="http://schemas.microsoft.com/office/drawing/2014/main" id="{A30F7970-CB37-0F9E-B298-EE9457281CF0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695" name="Rectangle 694">
                    <a:extLst>
                      <a:ext uri="{FF2B5EF4-FFF2-40B4-BE49-F238E27FC236}">
                        <a16:creationId xmlns:a16="http://schemas.microsoft.com/office/drawing/2014/main" id="{27DAB2B3-6638-D28A-CF78-B280F8515BF6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6" name="Rectangle 695">
                    <a:extLst>
                      <a:ext uri="{FF2B5EF4-FFF2-40B4-BE49-F238E27FC236}">
                        <a16:creationId xmlns:a16="http://schemas.microsoft.com/office/drawing/2014/main" id="{13E8DCD1-58F0-23EB-BEB6-51F005743E81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89" name="Group 688">
                  <a:extLst>
                    <a:ext uri="{FF2B5EF4-FFF2-40B4-BE49-F238E27FC236}">
                      <a16:creationId xmlns:a16="http://schemas.microsoft.com/office/drawing/2014/main" id="{4DCC688B-71BA-3426-B24C-D885EFECD271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693" name="Rectangle 692">
                    <a:extLst>
                      <a:ext uri="{FF2B5EF4-FFF2-40B4-BE49-F238E27FC236}">
                        <a16:creationId xmlns:a16="http://schemas.microsoft.com/office/drawing/2014/main" id="{BE8E91B7-9E06-017E-CD25-A59E777CB451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4" name="Rectangle 693">
                    <a:extLst>
                      <a:ext uri="{FF2B5EF4-FFF2-40B4-BE49-F238E27FC236}">
                        <a16:creationId xmlns:a16="http://schemas.microsoft.com/office/drawing/2014/main" id="{892644C5-3DB0-6D0E-D551-54697B8715E4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90" name="Group 689">
                  <a:extLst>
                    <a:ext uri="{FF2B5EF4-FFF2-40B4-BE49-F238E27FC236}">
                      <a16:creationId xmlns:a16="http://schemas.microsoft.com/office/drawing/2014/main" id="{A59D925B-F60B-0D27-06DF-12EA200A9607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691" name="Rectangle 690">
                    <a:extLst>
                      <a:ext uri="{FF2B5EF4-FFF2-40B4-BE49-F238E27FC236}">
                        <a16:creationId xmlns:a16="http://schemas.microsoft.com/office/drawing/2014/main" id="{7EABB974-D643-97CE-5586-351ECB768337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2" name="Rectangle 691">
                    <a:extLst>
                      <a:ext uri="{FF2B5EF4-FFF2-40B4-BE49-F238E27FC236}">
                        <a16:creationId xmlns:a16="http://schemas.microsoft.com/office/drawing/2014/main" id="{B0E7E687-A9D0-97AD-AE05-9BFC01800147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14" name="Group 513">
                <a:extLst>
                  <a:ext uri="{FF2B5EF4-FFF2-40B4-BE49-F238E27FC236}">
                    <a16:creationId xmlns:a16="http://schemas.microsoft.com/office/drawing/2014/main" id="{82E5165D-521A-A498-F995-70E3270D72CF}"/>
                  </a:ext>
                </a:extLst>
              </p:cNvPr>
              <p:cNvGrpSpPr/>
              <p:nvPr/>
            </p:nvGrpSpPr>
            <p:grpSpPr>
              <a:xfrm>
                <a:off x="6431075" y="3951324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655" name="Group 654">
                  <a:extLst>
                    <a:ext uri="{FF2B5EF4-FFF2-40B4-BE49-F238E27FC236}">
                      <a16:creationId xmlns:a16="http://schemas.microsoft.com/office/drawing/2014/main" id="{446C5485-D532-D04C-2547-E958695BB36D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680" name="Rectangle 679">
                    <a:extLst>
                      <a:ext uri="{FF2B5EF4-FFF2-40B4-BE49-F238E27FC236}">
                        <a16:creationId xmlns:a16="http://schemas.microsoft.com/office/drawing/2014/main" id="{66A792B2-EAE5-78B2-A5A5-EAB30FE3E190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1" name="Rectangle 680">
                    <a:extLst>
                      <a:ext uri="{FF2B5EF4-FFF2-40B4-BE49-F238E27FC236}">
                        <a16:creationId xmlns:a16="http://schemas.microsoft.com/office/drawing/2014/main" id="{23D337C4-DE7A-FB3A-C782-59EF330F34A6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56" name="Group 655">
                  <a:extLst>
                    <a:ext uri="{FF2B5EF4-FFF2-40B4-BE49-F238E27FC236}">
                      <a16:creationId xmlns:a16="http://schemas.microsoft.com/office/drawing/2014/main" id="{4D1857FC-E010-A5C1-AF14-C8CEE1987AC0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678" name="Rectangle 677">
                    <a:extLst>
                      <a:ext uri="{FF2B5EF4-FFF2-40B4-BE49-F238E27FC236}">
                        <a16:creationId xmlns:a16="http://schemas.microsoft.com/office/drawing/2014/main" id="{60256787-B669-E23D-E710-F9612289F9F4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9" name="Rectangle 678">
                    <a:extLst>
                      <a:ext uri="{FF2B5EF4-FFF2-40B4-BE49-F238E27FC236}">
                        <a16:creationId xmlns:a16="http://schemas.microsoft.com/office/drawing/2014/main" id="{5EC6DD27-A9B9-649E-17A8-26C5F834B192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57" name="Group 656">
                  <a:extLst>
                    <a:ext uri="{FF2B5EF4-FFF2-40B4-BE49-F238E27FC236}">
                      <a16:creationId xmlns:a16="http://schemas.microsoft.com/office/drawing/2014/main" id="{B25DC53A-BCD7-43BC-7189-978536B42DE7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676" name="Rectangle 675">
                    <a:extLst>
                      <a:ext uri="{FF2B5EF4-FFF2-40B4-BE49-F238E27FC236}">
                        <a16:creationId xmlns:a16="http://schemas.microsoft.com/office/drawing/2014/main" id="{2FC00938-D2A8-C92D-968E-B7857153C501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7" name="Rectangle 676">
                    <a:extLst>
                      <a:ext uri="{FF2B5EF4-FFF2-40B4-BE49-F238E27FC236}">
                        <a16:creationId xmlns:a16="http://schemas.microsoft.com/office/drawing/2014/main" id="{AFB62D6C-E7A7-CB92-4100-C7B6EBAFC42E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58" name="Group 657">
                  <a:extLst>
                    <a:ext uri="{FF2B5EF4-FFF2-40B4-BE49-F238E27FC236}">
                      <a16:creationId xmlns:a16="http://schemas.microsoft.com/office/drawing/2014/main" id="{6202A4B8-1A7E-FDB6-56DA-988E4776F1A0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674" name="Rectangle 673">
                    <a:extLst>
                      <a:ext uri="{FF2B5EF4-FFF2-40B4-BE49-F238E27FC236}">
                        <a16:creationId xmlns:a16="http://schemas.microsoft.com/office/drawing/2014/main" id="{BD810067-B7E4-840E-D03E-EA218BD71217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5" name="Rectangle 674">
                    <a:extLst>
                      <a:ext uri="{FF2B5EF4-FFF2-40B4-BE49-F238E27FC236}">
                        <a16:creationId xmlns:a16="http://schemas.microsoft.com/office/drawing/2014/main" id="{CFC31E31-2B3E-3E67-5ED4-7B22E95685E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59" name="Group 658">
                  <a:extLst>
                    <a:ext uri="{FF2B5EF4-FFF2-40B4-BE49-F238E27FC236}">
                      <a16:creationId xmlns:a16="http://schemas.microsoft.com/office/drawing/2014/main" id="{936B36FB-342E-EAE1-2A36-ED875DD4FF98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672" name="Rectangle 671">
                    <a:extLst>
                      <a:ext uri="{FF2B5EF4-FFF2-40B4-BE49-F238E27FC236}">
                        <a16:creationId xmlns:a16="http://schemas.microsoft.com/office/drawing/2014/main" id="{DBA7EEB4-BDBC-E461-302C-0BBDEE987266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3" name="Rectangle 672">
                    <a:extLst>
                      <a:ext uri="{FF2B5EF4-FFF2-40B4-BE49-F238E27FC236}">
                        <a16:creationId xmlns:a16="http://schemas.microsoft.com/office/drawing/2014/main" id="{E8454C1F-CC3C-B60A-C64A-B0B4A09436D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60" name="Group 659">
                  <a:extLst>
                    <a:ext uri="{FF2B5EF4-FFF2-40B4-BE49-F238E27FC236}">
                      <a16:creationId xmlns:a16="http://schemas.microsoft.com/office/drawing/2014/main" id="{FFAB8306-C15B-2336-18AF-A9532106DA5F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670" name="Rectangle 669">
                    <a:extLst>
                      <a:ext uri="{FF2B5EF4-FFF2-40B4-BE49-F238E27FC236}">
                        <a16:creationId xmlns:a16="http://schemas.microsoft.com/office/drawing/2014/main" id="{803A1C85-ECB0-37E0-E9F2-BD21CBE24B48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1" name="Rectangle 670">
                    <a:extLst>
                      <a:ext uri="{FF2B5EF4-FFF2-40B4-BE49-F238E27FC236}">
                        <a16:creationId xmlns:a16="http://schemas.microsoft.com/office/drawing/2014/main" id="{85AB7749-A024-DE68-5C00-3D8817D0F506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61" name="Group 660">
                  <a:extLst>
                    <a:ext uri="{FF2B5EF4-FFF2-40B4-BE49-F238E27FC236}">
                      <a16:creationId xmlns:a16="http://schemas.microsoft.com/office/drawing/2014/main" id="{34D52B12-3BE2-BA7C-362B-A1AA4572E981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668" name="Rectangle 667">
                    <a:extLst>
                      <a:ext uri="{FF2B5EF4-FFF2-40B4-BE49-F238E27FC236}">
                        <a16:creationId xmlns:a16="http://schemas.microsoft.com/office/drawing/2014/main" id="{E3F241EA-CFC3-0F7F-F719-67154B66B8C9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9" name="Rectangle 668">
                    <a:extLst>
                      <a:ext uri="{FF2B5EF4-FFF2-40B4-BE49-F238E27FC236}">
                        <a16:creationId xmlns:a16="http://schemas.microsoft.com/office/drawing/2014/main" id="{D1F4E78C-119F-6996-249E-1984DCA2A26E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62" name="Group 661">
                  <a:extLst>
                    <a:ext uri="{FF2B5EF4-FFF2-40B4-BE49-F238E27FC236}">
                      <a16:creationId xmlns:a16="http://schemas.microsoft.com/office/drawing/2014/main" id="{F2FE2F7E-7F52-6387-CFD1-FB57AEF0FC1A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666" name="Rectangle 665">
                    <a:extLst>
                      <a:ext uri="{FF2B5EF4-FFF2-40B4-BE49-F238E27FC236}">
                        <a16:creationId xmlns:a16="http://schemas.microsoft.com/office/drawing/2014/main" id="{3CB4A5A8-9D96-E062-4E6A-1F912FDE1FC5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7" name="Rectangle 666">
                    <a:extLst>
                      <a:ext uri="{FF2B5EF4-FFF2-40B4-BE49-F238E27FC236}">
                        <a16:creationId xmlns:a16="http://schemas.microsoft.com/office/drawing/2014/main" id="{EEB95CF2-B893-5C64-ABAD-0DD6DB3D224C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63" name="Group 662">
                  <a:extLst>
                    <a:ext uri="{FF2B5EF4-FFF2-40B4-BE49-F238E27FC236}">
                      <a16:creationId xmlns:a16="http://schemas.microsoft.com/office/drawing/2014/main" id="{2E067A5A-DA1B-FE0D-387A-2F39AB0BB27E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664" name="Rectangle 663">
                    <a:extLst>
                      <a:ext uri="{FF2B5EF4-FFF2-40B4-BE49-F238E27FC236}">
                        <a16:creationId xmlns:a16="http://schemas.microsoft.com/office/drawing/2014/main" id="{B16A7862-F5B4-3250-D7D3-75CFB83182B8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5" name="Rectangle 664">
                    <a:extLst>
                      <a:ext uri="{FF2B5EF4-FFF2-40B4-BE49-F238E27FC236}">
                        <a16:creationId xmlns:a16="http://schemas.microsoft.com/office/drawing/2014/main" id="{CD5FDB37-E12F-16BB-323C-C986D6167B5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15" name="Group 514">
                <a:extLst>
                  <a:ext uri="{FF2B5EF4-FFF2-40B4-BE49-F238E27FC236}">
                    <a16:creationId xmlns:a16="http://schemas.microsoft.com/office/drawing/2014/main" id="{CBF5ED68-49A2-F4C9-622E-E4800FC0F71C}"/>
                  </a:ext>
                </a:extLst>
              </p:cNvPr>
              <p:cNvGrpSpPr/>
              <p:nvPr/>
            </p:nvGrpSpPr>
            <p:grpSpPr>
              <a:xfrm>
                <a:off x="6596750" y="3951324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628" name="Group 627">
                  <a:extLst>
                    <a:ext uri="{FF2B5EF4-FFF2-40B4-BE49-F238E27FC236}">
                      <a16:creationId xmlns:a16="http://schemas.microsoft.com/office/drawing/2014/main" id="{3A2552AD-74E4-40CA-7DB2-BEE4249B00B9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653" name="Rectangle 652">
                    <a:extLst>
                      <a:ext uri="{FF2B5EF4-FFF2-40B4-BE49-F238E27FC236}">
                        <a16:creationId xmlns:a16="http://schemas.microsoft.com/office/drawing/2014/main" id="{3FDDCDD7-33C4-B3F3-2249-CF551F3F968E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4" name="Rectangle 653">
                    <a:extLst>
                      <a:ext uri="{FF2B5EF4-FFF2-40B4-BE49-F238E27FC236}">
                        <a16:creationId xmlns:a16="http://schemas.microsoft.com/office/drawing/2014/main" id="{04FE9F6D-784F-305D-643A-32BE87CF4068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29" name="Group 628">
                  <a:extLst>
                    <a:ext uri="{FF2B5EF4-FFF2-40B4-BE49-F238E27FC236}">
                      <a16:creationId xmlns:a16="http://schemas.microsoft.com/office/drawing/2014/main" id="{E2460376-6952-2EA7-2B3F-FE0CFCAC869C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651" name="Rectangle 650">
                    <a:extLst>
                      <a:ext uri="{FF2B5EF4-FFF2-40B4-BE49-F238E27FC236}">
                        <a16:creationId xmlns:a16="http://schemas.microsoft.com/office/drawing/2014/main" id="{1547F783-E1B2-3AAD-65E3-336BB73F5085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2" name="Rectangle 651">
                    <a:extLst>
                      <a:ext uri="{FF2B5EF4-FFF2-40B4-BE49-F238E27FC236}">
                        <a16:creationId xmlns:a16="http://schemas.microsoft.com/office/drawing/2014/main" id="{3520C9F8-EE85-EC30-DD28-7430616FE10F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30" name="Group 629">
                  <a:extLst>
                    <a:ext uri="{FF2B5EF4-FFF2-40B4-BE49-F238E27FC236}">
                      <a16:creationId xmlns:a16="http://schemas.microsoft.com/office/drawing/2014/main" id="{BACAF822-AB6A-6BB4-588C-E029DD3C703E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649" name="Rectangle 648">
                    <a:extLst>
                      <a:ext uri="{FF2B5EF4-FFF2-40B4-BE49-F238E27FC236}">
                        <a16:creationId xmlns:a16="http://schemas.microsoft.com/office/drawing/2014/main" id="{CED7D534-70AA-4CA9-A17D-F1C7371A23D1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0" name="Rectangle 649">
                    <a:extLst>
                      <a:ext uri="{FF2B5EF4-FFF2-40B4-BE49-F238E27FC236}">
                        <a16:creationId xmlns:a16="http://schemas.microsoft.com/office/drawing/2014/main" id="{87FADC3B-33FA-B217-EA8B-38322A533831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31" name="Group 630">
                  <a:extLst>
                    <a:ext uri="{FF2B5EF4-FFF2-40B4-BE49-F238E27FC236}">
                      <a16:creationId xmlns:a16="http://schemas.microsoft.com/office/drawing/2014/main" id="{68533AF5-5CFD-3CC1-0A9A-5B1818006BE1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647" name="Rectangle 646">
                    <a:extLst>
                      <a:ext uri="{FF2B5EF4-FFF2-40B4-BE49-F238E27FC236}">
                        <a16:creationId xmlns:a16="http://schemas.microsoft.com/office/drawing/2014/main" id="{37ECD858-8B61-F157-891E-BDF5F62ECD31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8" name="Rectangle 647">
                    <a:extLst>
                      <a:ext uri="{FF2B5EF4-FFF2-40B4-BE49-F238E27FC236}">
                        <a16:creationId xmlns:a16="http://schemas.microsoft.com/office/drawing/2014/main" id="{F7EC3F71-6EF6-A9E2-1905-F7E6E2E48BD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32" name="Group 631">
                  <a:extLst>
                    <a:ext uri="{FF2B5EF4-FFF2-40B4-BE49-F238E27FC236}">
                      <a16:creationId xmlns:a16="http://schemas.microsoft.com/office/drawing/2014/main" id="{BD96AC62-4A57-BA04-5C6B-288FB6B0C8EC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645" name="Rectangle 644">
                    <a:extLst>
                      <a:ext uri="{FF2B5EF4-FFF2-40B4-BE49-F238E27FC236}">
                        <a16:creationId xmlns:a16="http://schemas.microsoft.com/office/drawing/2014/main" id="{5C800D72-F665-2962-CC92-21B86CC4B169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6" name="Rectangle 645">
                    <a:extLst>
                      <a:ext uri="{FF2B5EF4-FFF2-40B4-BE49-F238E27FC236}">
                        <a16:creationId xmlns:a16="http://schemas.microsoft.com/office/drawing/2014/main" id="{35CA40E9-DF44-802D-2628-86E1FB956F0C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33" name="Group 632">
                  <a:extLst>
                    <a:ext uri="{FF2B5EF4-FFF2-40B4-BE49-F238E27FC236}">
                      <a16:creationId xmlns:a16="http://schemas.microsoft.com/office/drawing/2014/main" id="{C382EB44-EB1E-5284-4ADD-AE0B96C57A5D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643" name="Rectangle 642">
                    <a:extLst>
                      <a:ext uri="{FF2B5EF4-FFF2-40B4-BE49-F238E27FC236}">
                        <a16:creationId xmlns:a16="http://schemas.microsoft.com/office/drawing/2014/main" id="{8AF3D9ED-D8E5-1A8A-4285-B1C991DDAEC5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4" name="Rectangle 643">
                    <a:extLst>
                      <a:ext uri="{FF2B5EF4-FFF2-40B4-BE49-F238E27FC236}">
                        <a16:creationId xmlns:a16="http://schemas.microsoft.com/office/drawing/2014/main" id="{EBE44E17-1F91-A48F-2826-0F9ED60BA2A8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34" name="Group 633">
                  <a:extLst>
                    <a:ext uri="{FF2B5EF4-FFF2-40B4-BE49-F238E27FC236}">
                      <a16:creationId xmlns:a16="http://schemas.microsoft.com/office/drawing/2014/main" id="{08E8FAA9-CBCD-4E0F-43B5-4F599225B1E3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641" name="Rectangle 640">
                    <a:extLst>
                      <a:ext uri="{FF2B5EF4-FFF2-40B4-BE49-F238E27FC236}">
                        <a16:creationId xmlns:a16="http://schemas.microsoft.com/office/drawing/2014/main" id="{F4AC1499-0CCA-1C0E-787D-94053CB9118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2" name="Rectangle 641">
                    <a:extLst>
                      <a:ext uri="{FF2B5EF4-FFF2-40B4-BE49-F238E27FC236}">
                        <a16:creationId xmlns:a16="http://schemas.microsoft.com/office/drawing/2014/main" id="{FA25C88E-1CBB-C221-7AF0-A90F8C01E54F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35" name="Group 634">
                  <a:extLst>
                    <a:ext uri="{FF2B5EF4-FFF2-40B4-BE49-F238E27FC236}">
                      <a16:creationId xmlns:a16="http://schemas.microsoft.com/office/drawing/2014/main" id="{F7907A9C-E654-4075-F3F0-EFECFB7CB0A5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639" name="Rectangle 638">
                    <a:extLst>
                      <a:ext uri="{FF2B5EF4-FFF2-40B4-BE49-F238E27FC236}">
                        <a16:creationId xmlns:a16="http://schemas.microsoft.com/office/drawing/2014/main" id="{D21811EF-A6B2-2A51-10FC-A15EEA6F7DD6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40" name="Rectangle 639">
                    <a:extLst>
                      <a:ext uri="{FF2B5EF4-FFF2-40B4-BE49-F238E27FC236}">
                        <a16:creationId xmlns:a16="http://schemas.microsoft.com/office/drawing/2014/main" id="{1D9F97DD-1BCC-60C8-A303-4ADC438F8BEF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36" name="Group 635">
                  <a:extLst>
                    <a:ext uri="{FF2B5EF4-FFF2-40B4-BE49-F238E27FC236}">
                      <a16:creationId xmlns:a16="http://schemas.microsoft.com/office/drawing/2014/main" id="{AE626CDE-775F-06B0-BB47-43FB31E6C761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637" name="Rectangle 636">
                    <a:extLst>
                      <a:ext uri="{FF2B5EF4-FFF2-40B4-BE49-F238E27FC236}">
                        <a16:creationId xmlns:a16="http://schemas.microsoft.com/office/drawing/2014/main" id="{40CCEBC8-51E4-206A-D3E2-31A6467B9F78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8" name="Rectangle 637">
                    <a:extLst>
                      <a:ext uri="{FF2B5EF4-FFF2-40B4-BE49-F238E27FC236}">
                        <a16:creationId xmlns:a16="http://schemas.microsoft.com/office/drawing/2014/main" id="{13F32CD7-5992-69BE-09C7-352070485A0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16" name="Group 515">
                <a:extLst>
                  <a:ext uri="{FF2B5EF4-FFF2-40B4-BE49-F238E27FC236}">
                    <a16:creationId xmlns:a16="http://schemas.microsoft.com/office/drawing/2014/main" id="{58BBE9AB-ADB9-D9AB-1690-D66C3961B4DF}"/>
                  </a:ext>
                </a:extLst>
              </p:cNvPr>
              <p:cNvGrpSpPr/>
              <p:nvPr/>
            </p:nvGrpSpPr>
            <p:grpSpPr>
              <a:xfrm>
                <a:off x="6762425" y="3951324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601" name="Group 600">
                  <a:extLst>
                    <a:ext uri="{FF2B5EF4-FFF2-40B4-BE49-F238E27FC236}">
                      <a16:creationId xmlns:a16="http://schemas.microsoft.com/office/drawing/2014/main" id="{130D7C89-B095-0C63-8DA1-B526DDD6E93C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626" name="Rectangle 625">
                    <a:extLst>
                      <a:ext uri="{FF2B5EF4-FFF2-40B4-BE49-F238E27FC236}">
                        <a16:creationId xmlns:a16="http://schemas.microsoft.com/office/drawing/2014/main" id="{21B31758-CCCD-CB8F-6F5F-C6F16770ED47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7" name="Rectangle 626">
                    <a:extLst>
                      <a:ext uri="{FF2B5EF4-FFF2-40B4-BE49-F238E27FC236}">
                        <a16:creationId xmlns:a16="http://schemas.microsoft.com/office/drawing/2014/main" id="{44231313-3565-D7F5-E86D-6ECDF1261938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02" name="Group 601">
                  <a:extLst>
                    <a:ext uri="{FF2B5EF4-FFF2-40B4-BE49-F238E27FC236}">
                      <a16:creationId xmlns:a16="http://schemas.microsoft.com/office/drawing/2014/main" id="{4F6CF5F2-7A27-660E-FFE7-EFEDB929E88A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624" name="Rectangle 623">
                    <a:extLst>
                      <a:ext uri="{FF2B5EF4-FFF2-40B4-BE49-F238E27FC236}">
                        <a16:creationId xmlns:a16="http://schemas.microsoft.com/office/drawing/2014/main" id="{555514DC-EE54-B5D0-B514-E21740B822F9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5" name="Rectangle 624">
                    <a:extLst>
                      <a:ext uri="{FF2B5EF4-FFF2-40B4-BE49-F238E27FC236}">
                        <a16:creationId xmlns:a16="http://schemas.microsoft.com/office/drawing/2014/main" id="{60234EEC-6F34-F0E3-B18D-A86D34F8B3F0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03" name="Group 602">
                  <a:extLst>
                    <a:ext uri="{FF2B5EF4-FFF2-40B4-BE49-F238E27FC236}">
                      <a16:creationId xmlns:a16="http://schemas.microsoft.com/office/drawing/2014/main" id="{F1A410B1-1E66-0665-52FE-A277CE0A8B7D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622" name="Rectangle 621">
                    <a:extLst>
                      <a:ext uri="{FF2B5EF4-FFF2-40B4-BE49-F238E27FC236}">
                        <a16:creationId xmlns:a16="http://schemas.microsoft.com/office/drawing/2014/main" id="{0435FA96-CF8F-2F11-662D-BADB02567033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3" name="Rectangle 622">
                    <a:extLst>
                      <a:ext uri="{FF2B5EF4-FFF2-40B4-BE49-F238E27FC236}">
                        <a16:creationId xmlns:a16="http://schemas.microsoft.com/office/drawing/2014/main" id="{BFB8AAFE-5E93-D8B1-4A36-33F4B6E67979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04" name="Group 603">
                  <a:extLst>
                    <a:ext uri="{FF2B5EF4-FFF2-40B4-BE49-F238E27FC236}">
                      <a16:creationId xmlns:a16="http://schemas.microsoft.com/office/drawing/2014/main" id="{47EF2830-16A1-528E-2865-D0A984420B01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620" name="Rectangle 619">
                    <a:extLst>
                      <a:ext uri="{FF2B5EF4-FFF2-40B4-BE49-F238E27FC236}">
                        <a16:creationId xmlns:a16="http://schemas.microsoft.com/office/drawing/2014/main" id="{70AE75F9-3B13-753A-B17F-3AFD4EAC5AFE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1" name="Rectangle 620">
                    <a:extLst>
                      <a:ext uri="{FF2B5EF4-FFF2-40B4-BE49-F238E27FC236}">
                        <a16:creationId xmlns:a16="http://schemas.microsoft.com/office/drawing/2014/main" id="{BCF5C09E-1AD2-A1B8-3866-0DDF3CFD9AC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05" name="Group 604">
                  <a:extLst>
                    <a:ext uri="{FF2B5EF4-FFF2-40B4-BE49-F238E27FC236}">
                      <a16:creationId xmlns:a16="http://schemas.microsoft.com/office/drawing/2014/main" id="{2AC24097-0A41-DFB8-0E7B-CAFA2A46342D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618" name="Rectangle 617">
                    <a:extLst>
                      <a:ext uri="{FF2B5EF4-FFF2-40B4-BE49-F238E27FC236}">
                        <a16:creationId xmlns:a16="http://schemas.microsoft.com/office/drawing/2014/main" id="{51BA3E14-79C6-4C51-AB2C-63A45181AF93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9" name="Rectangle 618">
                    <a:extLst>
                      <a:ext uri="{FF2B5EF4-FFF2-40B4-BE49-F238E27FC236}">
                        <a16:creationId xmlns:a16="http://schemas.microsoft.com/office/drawing/2014/main" id="{7516F00B-A248-211A-89C2-4882693899B9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06" name="Group 605">
                  <a:extLst>
                    <a:ext uri="{FF2B5EF4-FFF2-40B4-BE49-F238E27FC236}">
                      <a16:creationId xmlns:a16="http://schemas.microsoft.com/office/drawing/2014/main" id="{08802356-84A8-A9F4-64AD-159C82F6747A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616" name="Rectangle 615">
                    <a:extLst>
                      <a:ext uri="{FF2B5EF4-FFF2-40B4-BE49-F238E27FC236}">
                        <a16:creationId xmlns:a16="http://schemas.microsoft.com/office/drawing/2014/main" id="{02D0DF8B-529C-6BE9-B252-53B42CC18526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7" name="Rectangle 616">
                    <a:extLst>
                      <a:ext uri="{FF2B5EF4-FFF2-40B4-BE49-F238E27FC236}">
                        <a16:creationId xmlns:a16="http://schemas.microsoft.com/office/drawing/2014/main" id="{0C3A7E2C-5280-7C9F-D7E3-377767B9007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07" name="Group 606">
                  <a:extLst>
                    <a:ext uri="{FF2B5EF4-FFF2-40B4-BE49-F238E27FC236}">
                      <a16:creationId xmlns:a16="http://schemas.microsoft.com/office/drawing/2014/main" id="{DC43CB65-5961-7E9F-3BAE-47EB079C76BF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614" name="Rectangle 613">
                    <a:extLst>
                      <a:ext uri="{FF2B5EF4-FFF2-40B4-BE49-F238E27FC236}">
                        <a16:creationId xmlns:a16="http://schemas.microsoft.com/office/drawing/2014/main" id="{67F09776-8E0E-1246-A69F-F9D7346D80FF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5" name="Rectangle 614">
                    <a:extLst>
                      <a:ext uri="{FF2B5EF4-FFF2-40B4-BE49-F238E27FC236}">
                        <a16:creationId xmlns:a16="http://schemas.microsoft.com/office/drawing/2014/main" id="{63720419-3F66-59CC-90EC-93CD6503E318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08" name="Group 607">
                  <a:extLst>
                    <a:ext uri="{FF2B5EF4-FFF2-40B4-BE49-F238E27FC236}">
                      <a16:creationId xmlns:a16="http://schemas.microsoft.com/office/drawing/2014/main" id="{CD891299-75F8-B440-72B1-E7B6C9F621C7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612" name="Rectangle 611">
                    <a:extLst>
                      <a:ext uri="{FF2B5EF4-FFF2-40B4-BE49-F238E27FC236}">
                        <a16:creationId xmlns:a16="http://schemas.microsoft.com/office/drawing/2014/main" id="{763F2D86-44F5-2C8F-AC92-9BFD04B91387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3" name="Rectangle 612">
                    <a:extLst>
                      <a:ext uri="{FF2B5EF4-FFF2-40B4-BE49-F238E27FC236}">
                        <a16:creationId xmlns:a16="http://schemas.microsoft.com/office/drawing/2014/main" id="{64703F5E-0B31-CCEF-BB73-37F2FA0F4E56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09" name="Group 608">
                  <a:extLst>
                    <a:ext uri="{FF2B5EF4-FFF2-40B4-BE49-F238E27FC236}">
                      <a16:creationId xmlns:a16="http://schemas.microsoft.com/office/drawing/2014/main" id="{0424211A-43BC-30D0-1424-8AEA2214294B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610" name="Rectangle 609">
                    <a:extLst>
                      <a:ext uri="{FF2B5EF4-FFF2-40B4-BE49-F238E27FC236}">
                        <a16:creationId xmlns:a16="http://schemas.microsoft.com/office/drawing/2014/main" id="{5C31031E-D482-FF85-E664-1FE6D440623A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1" name="Rectangle 610">
                    <a:extLst>
                      <a:ext uri="{FF2B5EF4-FFF2-40B4-BE49-F238E27FC236}">
                        <a16:creationId xmlns:a16="http://schemas.microsoft.com/office/drawing/2014/main" id="{87371455-CC29-E26C-53FA-E3BBC6703504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17" name="Group 516">
                <a:extLst>
                  <a:ext uri="{FF2B5EF4-FFF2-40B4-BE49-F238E27FC236}">
                    <a16:creationId xmlns:a16="http://schemas.microsoft.com/office/drawing/2014/main" id="{860FB130-3C40-4A73-27F0-727D066B8C56}"/>
                  </a:ext>
                </a:extLst>
              </p:cNvPr>
              <p:cNvGrpSpPr/>
              <p:nvPr/>
            </p:nvGrpSpPr>
            <p:grpSpPr>
              <a:xfrm>
                <a:off x="6928100" y="3951324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574" name="Group 573">
                  <a:extLst>
                    <a:ext uri="{FF2B5EF4-FFF2-40B4-BE49-F238E27FC236}">
                      <a16:creationId xmlns:a16="http://schemas.microsoft.com/office/drawing/2014/main" id="{420A3437-F33E-3526-A0C8-B74D85F0512F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599" name="Rectangle 598">
                    <a:extLst>
                      <a:ext uri="{FF2B5EF4-FFF2-40B4-BE49-F238E27FC236}">
                        <a16:creationId xmlns:a16="http://schemas.microsoft.com/office/drawing/2014/main" id="{C6BE5B2B-97D3-13A4-2464-688D127284B5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0" name="Rectangle 599">
                    <a:extLst>
                      <a:ext uri="{FF2B5EF4-FFF2-40B4-BE49-F238E27FC236}">
                        <a16:creationId xmlns:a16="http://schemas.microsoft.com/office/drawing/2014/main" id="{BE48C269-AB34-C956-373C-DED265B7C897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75" name="Group 574">
                  <a:extLst>
                    <a:ext uri="{FF2B5EF4-FFF2-40B4-BE49-F238E27FC236}">
                      <a16:creationId xmlns:a16="http://schemas.microsoft.com/office/drawing/2014/main" id="{B740242D-FCDD-354D-6016-D7852D19ACE0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597" name="Rectangle 596">
                    <a:extLst>
                      <a:ext uri="{FF2B5EF4-FFF2-40B4-BE49-F238E27FC236}">
                        <a16:creationId xmlns:a16="http://schemas.microsoft.com/office/drawing/2014/main" id="{E3A763DE-3713-D9C2-24B6-BF4A983E7580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8" name="Rectangle 597">
                    <a:extLst>
                      <a:ext uri="{FF2B5EF4-FFF2-40B4-BE49-F238E27FC236}">
                        <a16:creationId xmlns:a16="http://schemas.microsoft.com/office/drawing/2014/main" id="{02E31D1F-740B-1C4F-96D1-50AEFF3BFBC1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76" name="Group 575">
                  <a:extLst>
                    <a:ext uri="{FF2B5EF4-FFF2-40B4-BE49-F238E27FC236}">
                      <a16:creationId xmlns:a16="http://schemas.microsoft.com/office/drawing/2014/main" id="{F080F051-16A6-1A5E-C5FA-B684A3D54D46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595" name="Rectangle 594">
                    <a:extLst>
                      <a:ext uri="{FF2B5EF4-FFF2-40B4-BE49-F238E27FC236}">
                        <a16:creationId xmlns:a16="http://schemas.microsoft.com/office/drawing/2014/main" id="{FE94C6EB-696F-C1DC-367C-7BE2C85CB117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6" name="Rectangle 595">
                    <a:extLst>
                      <a:ext uri="{FF2B5EF4-FFF2-40B4-BE49-F238E27FC236}">
                        <a16:creationId xmlns:a16="http://schemas.microsoft.com/office/drawing/2014/main" id="{8541E883-3100-90CF-FF8A-F2516E7C3C46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77" name="Group 576">
                  <a:extLst>
                    <a:ext uri="{FF2B5EF4-FFF2-40B4-BE49-F238E27FC236}">
                      <a16:creationId xmlns:a16="http://schemas.microsoft.com/office/drawing/2014/main" id="{AC9FED1C-F4DD-1A60-1B98-8CCD690C942E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593" name="Rectangle 592">
                    <a:extLst>
                      <a:ext uri="{FF2B5EF4-FFF2-40B4-BE49-F238E27FC236}">
                        <a16:creationId xmlns:a16="http://schemas.microsoft.com/office/drawing/2014/main" id="{680D6E54-A89A-559A-D88C-2F8C472A9B84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4" name="Rectangle 593">
                    <a:extLst>
                      <a:ext uri="{FF2B5EF4-FFF2-40B4-BE49-F238E27FC236}">
                        <a16:creationId xmlns:a16="http://schemas.microsoft.com/office/drawing/2014/main" id="{CF926982-CFB8-266A-4FF0-0C1E4F3B146F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78" name="Group 577">
                  <a:extLst>
                    <a:ext uri="{FF2B5EF4-FFF2-40B4-BE49-F238E27FC236}">
                      <a16:creationId xmlns:a16="http://schemas.microsoft.com/office/drawing/2014/main" id="{18E47DEE-9618-82B7-C48B-7CB0F83829BE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591" name="Rectangle 590">
                    <a:extLst>
                      <a:ext uri="{FF2B5EF4-FFF2-40B4-BE49-F238E27FC236}">
                        <a16:creationId xmlns:a16="http://schemas.microsoft.com/office/drawing/2014/main" id="{948F10E6-37DA-BA3C-CA26-C1190C6462B0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2" name="Rectangle 591">
                    <a:extLst>
                      <a:ext uri="{FF2B5EF4-FFF2-40B4-BE49-F238E27FC236}">
                        <a16:creationId xmlns:a16="http://schemas.microsoft.com/office/drawing/2014/main" id="{4A8FBDD2-F708-4097-27BD-340D4E758A38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79" name="Group 578">
                  <a:extLst>
                    <a:ext uri="{FF2B5EF4-FFF2-40B4-BE49-F238E27FC236}">
                      <a16:creationId xmlns:a16="http://schemas.microsoft.com/office/drawing/2014/main" id="{D0C94DB4-A310-8D2A-4BB3-1167F7DB0997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589" name="Rectangle 588">
                    <a:extLst>
                      <a:ext uri="{FF2B5EF4-FFF2-40B4-BE49-F238E27FC236}">
                        <a16:creationId xmlns:a16="http://schemas.microsoft.com/office/drawing/2014/main" id="{6C1E4C4C-6F18-B77F-1B98-23CF21A62348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0" name="Rectangle 589">
                    <a:extLst>
                      <a:ext uri="{FF2B5EF4-FFF2-40B4-BE49-F238E27FC236}">
                        <a16:creationId xmlns:a16="http://schemas.microsoft.com/office/drawing/2014/main" id="{B219E915-9F4F-03D3-D290-2E636652A5BC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80" name="Group 579">
                  <a:extLst>
                    <a:ext uri="{FF2B5EF4-FFF2-40B4-BE49-F238E27FC236}">
                      <a16:creationId xmlns:a16="http://schemas.microsoft.com/office/drawing/2014/main" id="{759FCB05-08CF-BA61-8A6F-003F6671EE7C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587" name="Rectangle 586">
                    <a:extLst>
                      <a:ext uri="{FF2B5EF4-FFF2-40B4-BE49-F238E27FC236}">
                        <a16:creationId xmlns:a16="http://schemas.microsoft.com/office/drawing/2014/main" id="{8BBD9A6B-7410-4737-F236-2A13C3D8EC66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8" name="Rectangle 587">
                    <a:extLst>
                      <a:ext uri="{FF2B5EF4-FFF2-40B4-BE49-F238E27FC236}">
                        <a16:creationId xmlns:a16="http://schemas.microsoft.com/office/drawing/2014/main" id="{D590FC4E-E280-0DC5-3F11-DCF7CA45528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81" name="Group 580">
                  <a:extLst>
                    <a:ext uri="{FF2B5EF4-FFF2-40B4-BE49-F238E27FC236}">
                      <a16:creationId xmlns:a16="http://schemas.microsoft.com/office/drawing/2014/main" id="{6A3DBABF-0710-F20B-E656-4DECE65D7FA8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585" name="Rectangle 584">
                    <a:extLst>
                      <a:ext uri="{FF2B5EF4-FFF2-40B4-BE49-F238E27FC236}">
                        <a16:creationId xmlns:a16="http://schemas.microsoft.com/office/drawing/2014/main" id="{ACB5E266-46C4-AD9F-E037-9838234BB2D5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6" name="Rectangle 585">
                    <a:extLst>
                      <a:ext uri="{FF2B5EF4-FFF2-40B4-BE49-F238E27FC236}">
                        <a16:creationId xmlns:a16="http://schemas.microsoft.com/office/drawing/2014/main" id="{BADF92EB-510E-A90D-6B49-1234D2B3F54E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82" name="Group 581">
                  <a:extLst>
                    <a:ext uri="{FF2B5EF4-FFF2-40B4-BE49-F238E27FC236}">
                      <a16:creationId xmlns:a16="http://schemas.microsoft.com/office/drawing/2014/main" id="{67DD001F-D017-C69C-ACE1-BA0076DA9FE7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583" name="Rectangle 582">
                    <a:extLst>
                      <a:ext uri="{FF2B5EF4-FFF2-40B4-BE49-F238E27FC236}">
                        <a16:creationId xmlns:a16="http://schemas.microsoft.com/office/drawing/2014/main" id="{DCF0D76B-A72B-55CC-B3A0-53E7E74B38B3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4" name="Rectangle 583">
                    <a:extLst>
                      <a:ext uri="{FF2B5EF4-FFF2-40B4-BE49-F238E27FC236}">
                        <a16:creationId xmlns:a16="http://schemas.microsoft.com/office/drawing/2014/main" id="{2195C8D2-175B-D257-7584-9428FFB26E9C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18" name="Group 517">
                <a:extLst>
                  <a:ext uri="{FF2B5EF4-FFF2-40B4-BE49-F238E27FC236}">
                    <a16:creationId xmlns:a16="http://schemas.microsoft.com/office/drawing/2014/main" id="{1C644DB9-4C6C-ED75-D7C2-62406F650A67}"/>
                  </a:ext>
                </a:extLst>
              </p:cNvPr>
              <p:cNvGrpSpPr/>
              <p:nvPr/>
            </p:nvGrpSpPr>
            <p:grpSpPr>
              <a:xfrm>
                <a:off x="7093775" y="3951324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547" name="Group 546">
                  <a:extLst>
                    <a:ext uri="{FF2B5EF4-FFF2-40B4-BE49-F238E27FC236}">
                      <a16:creationId xmlns:a16="http://schemas.microsoft.com/office/drawing/2014/main" id="{832E3A11-87CB-9CAC-3F6E-F64A2F5E04A2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572" name="Rectangle 571">
                    <a:extLst>
                      <a:ext uri="{FF2B5EF4-FFF2-40B4-BE49-F238E27FC236}">
                        <a16:creationId xmlns:a16="http://schemas.microsoft.com/office/drawing/2014/main" id="{C286D994-E854-432B-1B22-374383F8EF4A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3" name="Rectangle 572">
                    <a:extLst>
                      <a:ext uri="{FF2B5EF4-FFF2-40B4-BE49-F238E27FC236}">
                        <a16:creationId xmlns:a16="http://schemas.microsoft.com/office/drawing/2014/main" id="{937ECAA5-BD32-B391-D719-C068EFAD87AC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48" name="Group 547">
                  <a:extLst>
                    <a:ext uri="{FF2B5EF4-FFF2-40B4-BE49-F238E27FC236}">
                      <a16:creationId xmlns:a16="http://schemas.microsoft.com/office/drawing/2014/main" id="{1028ADA4-F52E-22EF-FCA9-175E562C4704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570" name="Rectangle 569">
                    <a:extLst>
                      <a:ext uri="{FF2B5EF4-FFF2-40B4-BE49-F238E27FC236}">
                        <a16:creationId xmlns:a16="http://schemas.microsoft.com/office/drawing/2014/main" id="{5129DDFC-248C-6024-73E8-A7C0E19C0DF2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1" name="Rectangle 570">
                    <a:extLst>
                      <a:ext uri="{FF2B5EF4-FFF2-40B4-BE49-F238E27FC236}">
                        <a16:creationId xmlns:a16="http://schemas.microsoft.com/office/drawing/2014/main" id="{A7326834-65E7-4DBE-DE8A-9FA46DE10745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49" name="Group 548">
                  <a:extLst>
                    <a:ext uri="{FF2B5EF4-FFF2-40B4-BE49-F238E27FC236}">
                      <a16:creationId xmlns:a16="http://schemas.microsoft.com/office/drawing/2014/main" id="{20CE354B-E4CD-1608-557B-8DF71FDA77B2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568" name="Rectangle 567">
                    <a:extLst>
                      <a:ext uri="{FF2B5EF4-FFF2-40B4-BE49-F238E27FC236}">
                        <a16:creationId xmlns:a16="http://schemas.microsoft.com/office/drawing/2014/main" id="{69B60615-7DB6-9CE0-2A74-F78FF261938B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9" name="Rectangle 568">
                    <a:extLst>
                      <a:ext uri="{FF2B5EF4-FFF2-40B4-BE49-F238E27FC236}">
                        <a16:creationId xmlns:a16="http://schemas.microsoft.com/office/drawing/2014/main" id="{20B21FFC-49A6-B49A-4691-98AF07E4BB44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50" name="Group 549">
                  <a:extLst>
                    <a:ext uri="{FF2B5EF4-FFF2-40B4-BE49-F238E27FC236}">
                      <a16:creationId xmlns:a16="http://schemas.microsoft.com/office/drawing/2014/main" id="{6D3E6E48-1B83-CE03-446B-4FE312D3EAE7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566" name="Rectangle 565">
                    <a:extLst>
                      <a:ext uri="{FF2B5EF4-FFF2-40B4-BE49-F238E27FC236}">
                        <a16:creationId xmlns:a16="http://schemas.microsoft.com/office/drawing/2014/main" id="{CA5CA4ED-4AD5-3E13-F99A-53D39A689F82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7" name="Rectangle 566">
                    <a:extLst>
                      <a:ext uri="{FF2B5EF4-FFF2-40B4-BE49-F238E27FC236}">
                        <a16:creationId xmlns:a16="http://schemas.microsoft.com/office/drawing/2014/main" id="{A3064A93-AA89-02DC-597F-66E213D81B1F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51" name="Group 550">
                  <a:extLst>
                    <a:ext uri="{FF2B5EF4-FFF2-40B4-BE49-F238E27FC236}">
                      <a16:creationId xmlns:a16="http://schemas.microsoft.com/office/drawing/2014/main" id="{7B2DF3AF-66B6-4214-3BF8-A056E72BF2B6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564" name="Rectangle 563">
                    <a:extLst>
                      <a:ext uri="{FF2B5EF4-FFF2-40B4-BE49-F238E27FC236}">
                        <a16:creationId xmlns:a16="http://schemas.microsoft.com/office/drawing/2014/main" id="{E778C1C8-D444-EB6A-8E2C-B73C521BCEEC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5" name="Rectangle 564">
                    <a:extLst>
                      <a:ext uri="{FF2B5EF4-FFF2-40B4-BE49-F238E27FC236}">
                        <a16:creationId xmlns:a16="http://schemas.microsoft.com/office/drawing/2014/main" id="{8882D411-19D0-311D-7F4E-0F05DA3C9943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52" name="Group 551">
                  <a:extLst>
                    <a:ext uri="{FF2B5EF4-FFF2-40B4-BE49-F238E27FC236}">
                      <a16:creationId xmlns:a16="http://schemas.microsoft.com/office/drawing/2014/main" id="{0F4E7138-366C-4DDD-D48C-39CA86E15831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562" name="Rectangle 561">
                    <a:extLst>
                      <a:ext uri="{FF2B5EF4-FFF2-40B4-BE49-F238E27FC236}">
                        <a16:creationId xmlns:a16="http://schemas.microsoft.com/office/drawing/2014/main" id="{9CE4B47C-A67A-6E16-570E-AD590CEC2C40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3" name="Rectangle 562">
                    <a:extLst>
                      <a:ext uri="{FF2B5EF4-FFF2-40B4-BE49-F238E27FC236}">
                        <a16:creationId xmlns:a16="http://schemas.microsoft.com/office/drawing/2014/main" id="{B4C434C5-D0B1-E259-B0AB-780DA5AE828C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53" name="Group 552">
                  <a:extLst>
                    <a:ext uri="{FF2B5EF4-FFF2-40B4-BE49-F238E27FC236}">
                      <a16:creationId xmlns:a16="http://schemas.microsoft.com/office/drawing/2014/main" id="{9235433E-5D18-4D9C-ADF6-F3A8E3F82494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560" name="Rectangle 559">
                    <a:extLst>
                      <a:ext uri="{FF2B5EF4-FFF2-40B4-BE49-F238E27FC236}">
                        <a16:creationId xmlns:a16="http://schemas.microsoft.com/office/drawing/2014/main" id="{6A488F16-0433-07F9-C889-0D272D620FC4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1" name="Rectangle 560">
                    <a:extLst>
                      <a:ext uri="{FF2B5EF4-FFF2-40B4-BE49-F238E27FC236}">
                        <a16:creationId xmlns:a16="http://schemas.microsoft.com/office/drawing/2014/main" id="{6B7F2537-5FE8-06B8-023B-6A424B45FC67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54" name="Group 553">
                  <a:extLst>
                    <a:ext uri="{FF2B5EF4-FFF2-40B4-BE49-F238E27FC236}">
                      <a16:creationId xmlns:a16="http://schemas.microsoft.com/office/drawing/2014/main" id="{3964399A-B36B-E272-52B5-00CDBF7608C4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558" name="Rectangle 557">
                    <a:extLst>
                      <a:ext uri="{FF2B5EF4-FFF2-40B4-BE49-F238E27FC236}">
                        <a16:creationId xmlns:a16="http://schemas.microsoft.com/office/drawing/2014/main" id="{EBA76140-5DA5-D5E6-649C-4A3B409224A7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9" name="Rectangle 558">
                    <a:extLst>
                      <a:ext uri="{FF2B5EF4-FFF2-40B4-BE49-F238E27FC236}">
                        <a16:creationId xmlns:a16="http://schemas.microsoft.com/office/drawing/2014/main" id="{5CADF2E9-75C6-B07C-D4AF-867EC21C3048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55" name="Group 554">
                  <a:extLst>
                    <a:ext uri="{FF2B5EF4-FFF2-40B4-BE49-F238E27FC236}">
                      <a16:creationId xmlns:a16="http://schemas.microsoft.com/office/drawing/2014/main" id="{3BCEAB18-95B3-BAF0-45A9-94AD728F93B7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556" name="Rectangle 555">
                    <a:extLst>
                      <a:ext uri="{FF2B5EF4-FFF2-40B4-BE49-F238E27FC236}">
                        <a16:creationId xmlns:a16="http://schemas.microsoft.com/office/drawing/2014/main" id="{2D567E82-9539-2413-F81E-8B144B2E5E06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7" name="Rectangle 556">
                    <a:extLst>
                      <a:ext uri="{FF2B5EF4-FFF2-40B4-BE49-F238E27FC236}">
                        <a16:creationId xmlns:a16="http://schemas.microsoft.com/office/drawing/2014/main" id="{0335754E-C2A2-60B0-2A4A-7EAF49E7F25E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19" name="Group 518">
                <a:extLst>
                  <a:ext uri="{FF2B5EF4-FFF2-40B4-BE49-F238E27FC236}">
                    <a16:creationId xmlns:a16="http://schemas.microsoft.com/office/drawing/2014/main" id="{D0D4A174-228E-69CA-561E-86B81E33A355}"/>
                  </a:ext>
                </a:extLst>
              </p:cNvPr>
              <p:cNvGrpSpPr/>
              <p:nvPr/>
            </p:nvGrpSpPr>
            <p:grpSpPr>
              <a:xfrm>
                <a:off x="7259450" y="3951324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520" name="Group 519">
                  <a:extLst>
                    <a:ext uri="{FF2B5EF4-FFF2-40B4-BE49-F238E27FC236}">
                      <a16:creationId xmlns:a16="http://schemas.microsoft.com/office/drawing/2014/main" id="{7A033EFE-47FD-4FFE-0F5B-D105768D8E6F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545" name="Rectangle 544">
                    <a:extLst>
                      <a:ext uri="{FF2B5EF4-FFF2-40B4-BE49-F238E27FC236}">
                        <a16:creationId xmlns:a16="http://schemas.microsoft.com/office/drawing/2014/main" id="{CE66BC00-927A-3FA6-BDD5-53FE38A645A7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6" name="Rectangle 545">
                    <a:extLst>
                      <a:ext uri="{FF2B5EF4-FFF2-40B4-BE49-F238E27FC236}">
                        <a16:creationId xmlns:a16="http://schemas.microsoft.com/office/drawing/2014/main" id="{84E938D5-E5F1-4321-E629-28289B836599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21" name="Group 520">
                  <a:extLst>
                    <a:ext uri="{FF2B5EF4-FFF2-40B4-BE49-F238E27FC236}">
                      <a16:creationId xmlns:a16="http://schemas.microsoft.com/office/drawing/2014/main" id="{2808F106-037F-BCA1-9788-D87C21D87D9A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543" name="Rectangle 542">
                    <a:extLst>
                      <a:ext uri="{FF2B5EF4-FFF2-40B4-BE49-F238E27FC236}">
                        <a16:creationId xmlns:a16="http://schemas.microsoft.com/office/drawing/2014/main" id="{4705EB51-89A2-12DA-0E6B-A2C564D94C9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4" name="Rectangle 543">
                    <a:extLst>
                      <a:ext uri="{FF2B5EF4-FFF2-40B4-BE49-F238E27FC236}">
                        <a16:creationId xmlns:a16="http://schemas.microsoft.com/office/drawing/2014/main" id="{1A8BAD8C-3ADA-69D3-E316-891DAA71BF95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22" name="Group 521">
                  <a:extLst>
                    <a:ext uri="{FF2B5EF4-FFF2-40B4-BE49-F238E27FC236}">
                      <a16:creationId xmlns:a16="http://schemas.microsoft.com/office/drawing/2014/main" id="{5B605536-4A1E-B66B-3E07-AF2CFE08079F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541" name="Rectangle 540">
                    <a:extLst>
                      <a:ext uri="{FF2B5EF4-FFF2-40B4-BE49-F238E27FC236}">
                        <a16:creationId xmlns:a16="http://schemas.microsoft.com/office/drawing/2014/main" id="{E6429763-A776-A513-8448-A9B8D4B6D8B3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2" name="Rectangle 541">
                    <a:extLst>
                      <a:ext uri="{FF2B5EF4-FFF2-40B4-BE49-F238E27FC236}">
                        <a16:creationId xmlns:a16="http://schemas.microsoft.com/office/drawing/2014/main" id="{42B4C947-CC5A-3A5C-9296-4259D24305E3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23" name="Group 522">
                  <a:extLst>
                    <a:ext uri="{FF2B5EF4-FFF2-40B4-BE49-F238E27FC236}">
                      <a16:creationId xmlns:a16="http://schemas.microsoft.com/office/drawing/2014/main" id="{F5B17028-53A4-251C-ADD9-4D0552D421E7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539" name="Rectangle 538">
                    <a:extLst>
                      <a:ext uri="{FF2B5EF4-FFF2-40B4-BE49-F238E27FC236}">
                        <a16:creationId xmlns:a16="http://schemas.microsoft.com/office/drawing/2014/main" id="{1C0CEF37-B77A-A5AF-F81C-3901D2A785E4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0" name="Rectangle 539">
                    <a:extLst>
                      <a:ext uri="{FF2B5EF4-FFF2-40B4-BE49-F238E27FC236}">
                        <a16:creationId xmlns:a16="http://schemas.microsoft.com/office/drawing/2014/main" id="{ADEAB266-524B-4482-C60F-DFF5BC58777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24" name="Group 523">
                  <a:extLst>
                    <a:ext uri="{FF2B5EF4-FFF2-40B4-BE49-F238E27FC236}">
                      <a16:creationId xmlns:a16="http://schemas.microsoft.com/office/drawing/2014/main" id="{4DD7211C-AE1A-2641-4198-1856A02A9A08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537" name="Rectangle 536">
                    <a:extLst>
                      <a:ext uri="{FF2B5EF4-FFF2-40B4-BE49-F238E27FC236}">
                        <a16:creationId xmlns:a16="http://schemas.microsoft.com/office/drawing/2014/main" id="{80E314AC-772E-7BA0-E250-FC8304A19330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8" name="Rectangle 537">
                    <a:extLst>
                      <a:ext uri="{FF2B5EF4-FFF2-40B4-BE49-F238E27FC236}">
                        <a16:creationId xmlns:a16="http://schemas.microsoft.com/office/drawing/2014/main" id="{65588F5E-E027-5200-FC22-36EB057A1B81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25" name="Group 524">
                  <a:extLst>
                    <a:ext uri="{FF2B5EF4-FFF2-40B4-BE49-F238E27FC236}">
                      <a16:creationId xmlns:a16="http://schemas.microsoft.com/office/drawing/2014/main" id="{36C1B2F3-B644-ADB7-6EF7-4C08F6E5E0FD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535" name="Rectangle 534">
                    <a:extLst>
                      <a:ext uri="{FF2B5EF4-FFF2-40B4-BE49-F238E27FC236}">
                        <a16:creationId xmlns:a16="http://schemas.microsoft.com/office/drawing/2014/main" id="{D8CCCAAE-F2A0-9683-AA84-26CEE151E130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6" name="Rectangle 535">
                    <a:extLst>
                      <a:ext uri="{FF2B5EF4-FFF2-40B4-BE49-F238E27FC236}">
                        <a16:creationId xmlns:a16="http://schemas.microsoft.com/office/drawing/2014/main" id="{66F49329-DDA6-FC0A-BC99-6DD77F5BAC0A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26" name="Group 525">
                  <a:extLst>
                    <a:ext uri="{FF2B5EF4-FFF2-40B4-BE49-F238E27FC236}">
                      <a16:creationId xmlns:a16="http://schemas.microsoft.com/office/drawing/2014/main" id="{097ABA52-4F0B-C0E5-6DE8-AE2648C01561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533" name="Rectangle 532">
                    <a:extLst>
                      <a:ext uri="{FF2B5EF4-FFF2-40B4-BE49-F238E27FC236}">
                        <a16:creationId xmlns:a16="http://schemas.microsoft.com/office/drawing/2014/main" id="{EFFD495D-C410-E199-8A96-B9C609EC10A4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4" name="Rectangle 533">
                    <a:extLst>
                      <a:ext uri="{FF2B5EF4-FFF2-40B4-BE49-F238E27FC236}">
                        <a16:creationId xmlns:a16="http://schemas.microsoft.com/office/drawing/2014/main" id="{4DE0EB17-BDAB-E979-3481-FF97E61DC14E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27" name="Group 526">
                  <a:extLst>
                    <a:ext uri="{FF2B5EF4-FFF2-40B4-BE49-F238E27FC236}">
                      <a16:creationId xmlns:a16="http://schemas.microsoft.com/office/drawing/2014/main" id="{095ED0C4-CFB3-0C7D-1977-058F51ED359C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531" name="Rectangle 530">
                    <a:extLst>
                      <a:ext uri="{FF2B5EF4-FFF2-40B4-BE49-F238E27FC236}">
                        <a16:creationId xmlns:a16="http://schemas.microsoft.com/office/drawing/2014/main" id="{9C9D0BF8-DA86-CFC4-C8B8-FC18B4D92922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2" name="Rectangle 531">
                    <a:extLst>
                      <a:ext uri="{FF2B5EF4-FFF2-40B4-BE49-F238E27FC236}">
                        <a16:creationId xmlns:a16="http://schemas.microsoft.com/office/drawing/2014/main" id="{580BA830-75FA-4142-C3E2-EAA872117EA4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28" name="Group 527">
                  <a:extLst>
                    <a:ext uri="{FF2B5EF4-FFF2-40B4-BE49-F238E27FC236}">
                      <a16:creationId xmlns:a16="http://schemas.microsoft.com/office/drawing/2014/main" id="{15C80846-51AF-6F7B-4782-490F8D483799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529" name="Rectangle 528">
                    <a:extLst>
                      <a:ext uri="{FF2B5EF4-FFF2-40B4-BE49-F238E27FC236}">
                        <a16:creationId xmlns:a16="http://schemas.microsoft.com/office/drawing/2014/main" id="{DB3E7EB7-A4BE-DD17-FB49-2B2CA1E0D1C3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B9DF96B6-17E7-8313-EC38-D5CDE7A4BEF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rgbClr val="799900"/>
                  </a:solidFill>
                  <a:ln>
                    <a:noFill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86678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80C4C-921F-7BCC-72F3-2176A1DE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Speed Increases from Parallelisation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4B88E-FB01-BA57-C0F0-23737AAE5613}"/>
              </a:ext>
            </a:extLst>
          </p:cNvPr>
          <p:cNvSpPr txBox="1"/>
          <p:nvPr/>
        </p:nvSpPr>
        <p:spPr>
          <a:xfrm>
            <a:off x="238173" y="3396209"/>
            <a:ext cx="1179352" cy="64778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GB" b="1" dirty="0"/>
              <a:t>GPU</a:t>
            </a:r>
          </a:p>
          <a:p>
            <a:pPr algn="ctr"/>
            <a:r>
              <a:rPr lang="en-GB" sz="900" b="1" dirty="0"/>
              <a:t>(High Throughput)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4D9B84-1503-F954-8D59-34ED3B7B428F}"/>
              </a:ext>
            </a:extLst>
          </p:cNvPr>
          <p:cNvGrpSpPr/>
          <p:nvPr/>
        </p:nvGrpSpPr>
        <p:grpSpPr>
          <a:xfrm>
            <a:off x="1471820" y="4272053"/>
            <a:ext cx="3209718" cy="371997"/>
            <a:chOff x="1471820" y="2829504"/>
            <a:chExt cx="3209718" cy="37199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BE8B997-F2F1-5995-8432-E4790C9F903F}"/>
                </a:ext>
              </a:extLst>
            </p:cNvPr>
            <p:cNvSpPr/>
            <p:nvPr/>
          </p:nvSpPr>
          <p:spPr>
            <a:xfrm>
              <a:off x="1471822" y="2833535"/>
              <a:ext cx="3209716" cy="367966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1F0BE42-43E7-7D50-5CC9-E36DEC8CCC5E}"/>
                </a:ext>
              </a:extLst>
            </p:cNvPr>
            <p:cNvSpPr/>
            <p:nvPr/>
          </p:nvSpPr>
          <p:spPr>
            <a:xfrm>
              <a:off x="1471820" y="2833535"/>
              <a:ext cx="220917" cy="367966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400" dirty="0"/>
                <a:t>T</a:t>
              </a:r>
              <a:r>
                <a:rPr lang="en-GB" sz="1400" baseline="-25000" dirty="0"/>
                <a:t>1</a:t>
              </a:r>
              <a:endParaRPr lang="en-GB" sz="14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F6B118-6634-3AFE-265A-AA94679BC65B}"/>
                </a:ext>
              </a:extLst>
            </p:cNvPr>
            <p:cNvSpPr/>
            <p:nvPr/>
          </p:nvSpPr>
          <p:spPr>
            <a:xfrm>
              <a:off x="2429349" y="2833535"/>
              <a:ext cx="316516" cy="367966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AA91E4-8E63-E0E3-592C-83753442E77D}"/>
                </a:ext>
              </a:extLst>
            </p:cNvPr>
            <p:cNvSpPr/>
            <p:nvPr/>
          </p:nvSpPr>
          <p:spPr>
            <a:xfrm>
              <a:off x="3545493" y="2833535"/>
              <a:ext cx="316516" cy="367966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F55B3E-E826-1664-8600-E1BA7982C888}"/>
                </a:ext>
              </a:extLst>
            </p:cNvPr>
            <p:cNvSpPr/>
            <p:nvPr/>
          </p:nvSpPr>
          <p:spPr>
            <a:xfrm>
              <a:off x="2355767" y="2829504"/>
              <a:ext cx="73581" cy="367966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592BDD-F9AA-8B67-2D93-67A38F9F27BB}"/>
                </a:ext>
              </a:extLst>
            </p:cNvPr>
            <p:cNvSpPr/>
            <p:nvPr/>
          </p:nvSpPr>
          <p:spPr>
            <a:xfrm>
              <a:off x="3429409" y="2829504"/>
              <a:ext cx="116083" cy="367966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C94DB5-8E33-4811-BAC0-78E92B50ECE1}"/>
              </a:ext>
            </a:extLst>
          </p:cNvPr>
          <p:cNvGrpSpPr/>
          <p:nvPr/>
        </p:nvGrpSpPr>
        <p:grpSpPr>
          <a:xfrm>
            <a:off x="1693375" y="3904087"/>
            <a:ext cx="3209717" cy="371997"/>
            <a:chOff x="1693375" y="2461538"/>
            <a:chExt cx="3209717" cy="37199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141AFF-2EDA-FE89-F402-86431393CEAA}"/>
                </a:ext>
              </a:extLst>
            </p:cNvPr>
            <p:cNvSpPr/>
            <p:nvPr/>
          </p:nvSpPr>
          <p:spPr>
            <a:xfrm>
              <a:off x="1693378" y="2465569"/>
              <a:ext cx="3209714" cy="367966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D534CCE-0ED6-AEBC-653E-2A5AF6950AD4}"/>
                </a:ext>
              </a:extLst>
            </p:cNvPr>
            <p:cNvSpPr/>
            <p:nvPr/>
          </p:nvSpPr>
          <p:spPr>
            <a:xfrm>
              <a:off x="1693375" y="2465569"/>
              <a:ext cx="221556" cy="367966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400" dirty="0"/>
                <a:t>T</a:t>
              </a:r>
              <a:r>
                <a:rPr lang="en-GB" sz="1400" baseline="-25000" dirty="0"/>
                <a:t>2</a:t>
              </a:r>
              <a:endParaRPr lang="en-GB" sz="14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AE0584B-CF2B-8970-343D-AF7B398429F8}"/>
                </a:ext>
              </a:extLst>
            </p:cNvPr>
            <p:cNvSpPr/>
            <p:nvPr/>
          </p:nvSpPr>
          <p:spPr>
            <a:xfrm>
              <a:off x="2749551" y="2465569"/>
              <a:ext cx="260848" cy="367966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9FD6F1-28E2-658E-F4F6-35171912185A}"/>
                </a:ext>
              </a:extLst>
            </p:cNvPr>
            <p:cNvSpPr/>
            <p:nvPr/>
          </p:nvSpPr>
          <p:spPr>
            <a:xfrm>
              <a:off x="3868922" y="2465569"/>
              <a:ext cx="317433" cy="367966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85A95EE-95E0-6A24-FC95-1E9459C8DB5D}"/>
                </a:ext>
              </a:extLst>
            </p:cNvPr>
            <p:cNvSpPr/>
            <p:nvPr/>
          </p:nvSpPr>
          <p:spPr>
            <a:xfrm>
              <a:off x="2593560" y="2465569"/>
              <a:ext cx="155989" cy="367966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393876-A021-D52E-8F8A-28F506D65D59}"/>
                </a:ext>
              </a:extLst>
            </p:cNvPr>
            <p:cNvSpPr/>
            <p:nvPr/>
          </p:nvSpPr>
          <p:spPr>
            <a:xfrm>
              <a:off x="3759394" y="2461538"/>
              <a:ext cx="109528" cy="367966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CA4AC4-C391-3958-1E22-08F8199CC4D7}"/>
              </a:ext>
            </a:extLst>
          </p:cNvPr>
          <p:cNvGrpSpPr/>
          <p:nvPr/>
        </p:nvGrpSpPr>
        <p:grpSpPr>
          <a:xfrm>
            <a:off x="1914931" y="3536121"/>
            <a:ext cx="3209715" cy="371997"/>
            <a:chOff x="1914931" y="2093572"/>
            <a:chExt cx="3209715" cy="37199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573D17E-2FB0-5D2B-5928-D7998419FAD3}"/>
                </a:ext>
              </a:extLst>
            </p:cNvPr>
            <p:cNvSpPr/>
            <p:nvPr/>
          </p:nvSpPr>
          <p:spPr>
            <a:xfrm>
              <a:off x="1914934" y="2097603"/>
              <a:ext cx="3209712" cy="367966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A77B44-90D8-64E7-E417-21BA672F12D6}"/>
                </a:ext>
              </a:extLst>
            </p:cNvPr>
            <p:cNvSpPr/>
            <p:nvPr/>
          </p:nvSpPr>
          <p:spPr>
            <a:xfrm>
              <a:off x="1914931" y="2097603"/>
              <a:ext cx="221556" cy="367966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400" dirty="0"/>
                <a:t>T</a:t>
              </a:r>
              <a:r>
                <a:rPr lang="en-GB" sz="1400" baseline="-25000" dirty="0"/>
                <a:t>3</a:t>
              </a:r>
              <a:endParaRPr lang="en-GB" sz="140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540DF42-A774-1C6B-6569-4C870D1AB6B6}"/>
                </a:ext>
              </a:extLst>
            </p:cNvPr>
            <p:cNvSpPr/>
            <p:nvPr/>
          </p:nvSpPr>
          <p:spPr>
            <a:xfrm>
              <a:off x="2915937" y="2097603"/>
              <a:ext cx="316018" cy="367966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B4086F-502D-A255-16EE-4D304A3CAD93}"/>
                </a:ext>
              </a:extLst>
            </p:cNvPr>
            <p:cNvSpPr/>
            <p:nvPr/>
          </p:nvSpPr>
          <p:spPr>
            <a:xfrm>
              <a:off x="4186356" y="2097603"/>
              <a:ext cx="385644" cy="367966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DD2D88-7B0D-4AA3-045B-9B2DAEA0F87C}"/>
                </a:ext>
              </a:extLst>
            </p:cNvPr>
            <p:cNvSpPr/>
            <p:nvPr/>
          </p:nvSpPr>
          <p:spPr>
            <a:xfrm>
              <a:off x="2915933" y="2097603"/>
              <a:ext cx="94465" cy="367966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13E5DB8-66A2-1E5A-699B-98AD41C78240}"/>
                </a:ext>
              </a:extLst>
            </p:cNvPr>
            <p:cNvSpPr/>
            <p:nvPr/>
          </p:nvSpPr>
          <p:spPr>
            <a:xfrm flipH="1">
              <a:off x="4075413" y="2093572"/>
              <a:ext cx="110941" cy="367966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F1D2F72-A205-03ED-F9FA-5E72FEE7837E}"/>
              </a:ext>
            </a:extLst>
          </p:cNvPr>
          <p:cNvGrpSpPr/>
          <p:nvPr/>
        </p:nvGrpSpPr>
        <p:grpSpPr>
          <a:xfrm>
            <a:off x="2136487" y="3176462"/>
            <a:ext cx="3209713" cy="367967"/>
            <a:chOff x="2136487" y="1733913"/>
            <a:chExt cx="3209713" cy="36796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585268D-2076-ADB9-26DD-3AAB0D57D221}"/>
                </a:ext>
              </a:extLst>
            </p:cNvPr>
            <p:cNvSpPr/>
            <p:nvPr/>
          </p:nvSpPr>
          <p:spPr>
            <a:xfrm>
              <a:off x="2136490" y="1733913"/>
              <a:ext cx="3209710" cy="367966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81C57E3-0BA5-0192-5C93-9694CE1FE225}"/>
                </a:ext>
              </a:extLst>
            </p:cNvPr>
            <p:cNvSpPr/>
            <p:nvPr/>
          </p:nvSpPr>
          <p:spPr>
            <a:xfrm>
              <a:off x="2136487" y="1733913"/>
              <a:ext cx="221556" cy="367966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400" dirty="0"/>
                <a:t>T</a:t>
              </a:r>
              <a:r>
                <a:rPr lang="en-GB" sz="1400" baseline="-25000" dirty="0"/>
                <a:t>4</a:t>
              </a:r>
              <a:endParaRPr lang="en-GB" sz="14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B41DEAC-A296-6405-5ED2-649407FAFC9A}"/>
                </a:ext>
              </a:extLst>
            </p:cNvPr>
            <p:cNvSpPr/>
            <p:nvPr/>
          </p:nvSpPr>
          <p:spPr>
            <a:xfrm>
              <a:off x="3231955" y="1733913"/>
              <a:ext cx="319534" cy="367966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3BD2BE9-659C-272B-25BA-54061F04AB1C}"/>
                </a:ext>
              </a:extLst>
            </p:cNvPr>
            <p:cNvSpPr/>
            <p:nvPr/>
          </p:nvSpPr>
          <p:spPr>
            <a:xfrm>
              <a:off x="4572000" y="1733913"/>
              <a:ext cx="306259" cy="367966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15583B4-88A6-22B9-3884-16782BBA48C1}"/>
                </a:ext>
              </a:extLst>
            </p:cNvPr>
            <p:cNvSpPr/>
            <p:nvPr/>
          </p:nvSpPr>
          <p:spPr>
            <a:xfrm flipH="1">
              <a:off x="3165337" y="1733913"/>
              <a:ext cx="66616" cy="367966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9A97D7A-36C4-33E1-05A8-4B6E674AB278}"/>
                </a:ext>
              </a:extLst>
            </p:cNvPr>
            <p:cNvSpPr/>
            <p:nvPr/>
          </p:nvSpPr>
          <p:spPr>
            <a:xfrm>
              <a:off x="4492615" y="1733914"/>
              <a:ext cx="79385" cy="367966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4B04E85-6E24-983F-B7C5-6EF122A00E24}"/>
              </a:ext>
            </a:extLst>
          </p:cNvPr>
          <p:cNvSpPr/>
          <p:nvPr/>
        </p:nvSpPr>
        <p:spPr>
          <a:xfrm>
            <a:off x="7587867" y="2763909"/>
            <a:ext cx="360000" cy="360000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332424D-0F7F-AA5E-8ED9-7A4DFF8CA94E}"/>
              </a:ext>
            </a:extLst>
          </p:cNvPr>
          <p:cNvSpPr/>
          <p:nvPr/>
        </p:nvSpPr>
        <p:spPr>
          <a:xfrm>
            <a:off x="7584350" y="3188294"/>
            <a:ext cx="360000" cy="36000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E7AEE5-A5FC-FC6C-F5F8-85E3C595CA3A}"/>
              </a:ext>
            </a:extLst>
          </p:cNvPr>
          <p:cNvSpPr/>
          <p:nvPr/>
        </p:nvSpPr>
        <p:spPr>
          <a:xfrm>
            <a:off x="7589499" y="3612680"/>
            <a:ext cx="360000" cy="360000"/>
          </a:xfrm>
          <a:prstGeom prst="rect">
            <a:avLst/>
          </a:prstGeom>
          <a:solidFill>
            <a:schemeClr val="accent4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6E0A86-6F5C-B29D-85B0-71DEBA8CA499}"/>
              </a:ext>
            </a:extLst>
          </p:cNvPr>
          <p:cNvSpPr txBox="1"/>
          <p:nvPr/>
        </p:nvSpPr>
        <p:spPr>
          <a:xfrm>
            <a:off x="8084792" y="2759126"/>
            <a:ext cx="1059208" cy="35772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10000"/>
          </a:bodyPr>
          <a:lstStyle/>
          <a:p>
            <a:pPr algn="l"/>
            <a:r>
              <a:rPr lang="en-GB" dirty="0"/>
              <a:t>Processing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ADA958-BA32-CAB3-FC07-F5166764C1F0}"/>
              </a:ext>
            </a:extLst>
          </p:cNvPr>
          <p:cNvSpPr txBox="1"/>
          <p:nvPr/>
        </p:nvSpPr>
        <p:spPr>
          <a:xfrm>
            <a:off x="8084792" y="3188294"/>
            <a:ext cx="1059208" cy="35772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GB" sz="1500" dirty="0"/>
              <a:t>Idle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20AF5D-AE4E-A98D-1364-2DB291815156}"/>
              </a:ext>
            </a:extLst>
          </p:cNvPr>
          <p:cNvSpPr txBox="1"/>
          <p:nvPr/>
        </p:nvSpPr>
        <p:spPr>
          <a:xfrm>
            <a:off x="8089407" y="3611026"/>
            <a:ext cx="1059208" cy="35772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GB" sz="1500" dirty="0"/>
              <a:t>Ready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B5EBED-E607-D327-3E14-0D3ED9A9AD40}"/>
              </a:ext>
            </a:extLst>
          </p:cNvPr>
          <p:cNvSpPr txBox="1"/>
          <p:nvPr/>
        </p:nvSpPr>
        <p:spPr>
          <a:xfrm>
            <a:off x="293411" y="2098530"/>
            <a:ext cx="1101437" cy="54729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GB" b="1" dirty="0"/>
              <a:t>CPU</a:t>
            </a:r>
          </a:p>
          <a:p>
            <a:pPr algn="ctr"/>
            <a:r>
              <a:rPr lang="en-GB" sz="900" b="1" dirty="0"/>
              <a:t>(Low Latency)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C15B7B-9BFB-CDB1-EDBF-B5C6CA689EEE}"/>
              </a:ext>
            </a:extLst>
          </p:cNvPr>
          <p:cNvGrpSpPr/>
          <p:nvPr/>
        </p:nvGrpSpPr>
        <p:grpSpPr>
          <a:xfrm>
            <a:off x="1471822" y="2188192"/>
            <a:ext cx="1406311" cy="367966"/>
            <a:chOff x="1471822" y="3852249"/>
            <a:chExt cx="1406311" cy="36796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51FFF09-2978-D67E-3434-AC3CD8B87166}"/>
                </a:ext>
              </a:extLst>
            </p:cNvPr>
            <p:cNvSpPr/>
            <p:nvPr/>
          </p:nvSpPr>
          <p:spPr>
            <a:xfrm>
              <a:off x="1471822" y="3852249"/>
              <a:ext cx="1406311" cy="367966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C91C4BC-73A0-8367-73BA-C1EADEDB8421}"/>
                </a:ext>
              </a:extLst>
            </p:cNvPr>
            <p:cNvSpPr/>
            <p:nvPr/>
          </p:nvSpPr>
          <p:spPr>
            <a:xfrm>
              <a:off x="1471822" y="3852249"/>
              <a:ext cx="220917" cy="367966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400" dirty="0"/>
                <a:t>T</a:t>
              </a:r>
              <a:r>
                <a:rPr lang="en-GB" sz="1400" baseline="-25000" dirty="0"/>
                <a:t>1</a:t>
              </a:r>
              <a:endParaRPr lang="en-GB" sz="14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B4F36DF-D182-B074-959A-3DCABF47644E}"/>
                </a:ext>
              </a:extLst>
            </p:cNvPr>
            <p:cNvSpPr/>
            <p:nvPr/>
          </p:nvSpPr>
          <p:spPr>
            <a:xfrm>
              <a:off x="1849742" y="3852249"/>
              <a:ext cx="316516" cy="367966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0AD04A4-4137-B6DC-4F4E-71F464A2AE04}"/>
                </a:ext>
              </a:extLst>
            </p:cNvPr>
            <p:cNvSpPr/>
            <p:nvPr/>
          </p:nvSpPr>
          <p:spPr>
            <a:xfrm>
              <a:off x="2318658" y="3852249"/>
              <a:ext cx="316516" cy="367966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1665A99-2A1A-4311-E52A-D3944AE507C8}"/>
              </a:ext>
            </a:extLst>
          </p:cNvPr>
          <p:cNvGrpSpPr/>
          <p:nvPr/>
        </p:nvGrpSpPr>
        <p:grpSpPr>
          <a:xfrm>
            <a:off x="2923972" y="2188192"/>
            <a:ext cx="1406311" cy="367966"/>
            <a:chOff x="2923972" y="3852249"/>
            <a:chExt cx="1406311" cy="36796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8B0B267-FFBC-4B0B-94A7-BF9571736411}"/>
                </a:ext>
              </a:extLst>
            </p:cNvPr>
            <p:cNvSpPr/>
            <p:nvPr/>
          </p:nvSpPr>
          <p:spPr>
            <a:xfrm>
              <a:off x="2923972" y="3852249"/>
              <a:ext cx="1406311" cy="367966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67CC041-0EA6-7194-6971-8746B9E9630E}"/>
                </a:ext>
              </a:extLst>
            </p:cNvPr>
            <p:cNvSpPr/>
            <p:nvPr/>
          </p:nvSpPr>
          <p:spPr>
            <a:xfrm>
              <a:off x="2923972" y="3852249"/>
              <a:ext cx="220917" cy="367966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400" dirty="0"/>
                <a:t>T</a:t>
              </a:r>
              <a:r>
                <a:rPr lang="en-GB" sz="1400" baseline="-25000" dirty="0"/>
                <a:t>2</a:t>
              </a:r>
              <a:endParaRPr lang="en-GB" sz="14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84999F9-DD19-947D-635E-4833D5362225}"/>
                </a:ext>
              </a:extLst>
            </p:cNvPr>
            <p:cNvSpPr/>
            <p:nvPr/>
          </p:nvSpPr>
          <p:spPr>
            <a:xfrm>
              <a:off x="3301892" y="3852249"/>
              <a:ext cx="316516" cy="367966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F746C35-984C-CD71-F59F-6FBF1679FAF5}"/>
                </a:ext>
              </a:extLst>
            </p:cNvPr>
            <p:cNvSpPr/>
            <p:nvPr/>
          </p:nvSpPr>
          <p:spPr>
            <a:xfrm>
              <a:off x="3770808" y="3852249"/>
              <a:ext cx="316516" cy="367966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F4F694E-1CDF-64F7-A399-2C365021ED62}"/>
              </a:ext>
            </a:extLst>
          </p:cNvPr>
          <p:cNvGrpSpPr/>
          <p:nvPr/>
        </p:nvGrpSpPr>
        <p:grpSpPr>
          <a:xfrm>
            <a:off x="4376122" y="2188192"/>
            <a:ext cx="1406311" cy="367966"/>
            <a:chOff x="4376122" y="3852249"/>
            <a:chExt cx="1406311" cy="36796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68C269E-DF48-880B-548B-5E280BDDADC5}"/>
                </a:ext>
              </a:extLst>
            </p:cNvPr>
            <p:cNvSpPr/>
            <p:nvPr/>
          </p:nvSpPr>
          <p:spPr>
            <a:xfrm>
              <a:off x="4376122" y="3852249"/>
              <a:ext cx="1406311" cy="367966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53F4DA3-ED4F-2A9B-ED5E-F5843AF1E357}"/>
                </a:ext>
              </a:extLst>
            </p:cNvPr>
            <p:cNvSpPr/>
            <p:nvPr/>
          </p:nvSpPr>
          <p:spPr>
            <a:xfrm>
              <a:off x="4376122" y="3852249"/>
              <a:ext cx="220917" cy="367966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400" dirty="0"/>
                <a:t>T</a:t>
              </a:r>
              <a:r>
                <a:rPr lang="en-GB" sz="1400" baseline="-25000" dirty="0"/>
                <a:t>3</a:t>
              </a:r>
              <a:endParaRPr lang="en-GB" sz="14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EE56FD9-C313-8932-86E5-72BFCA934B54}"/>
                </a:ext>
              </a:extLst>
            </p:cNvPr>
            <p:cNvSpPr/>
            <p:nvPr/>
          </p:nvSpPr>
          <p:spPr>
            <a:xfrm>
              <a:off x="4754042" y="3852249"/>
              <a:ext cx="316516" cy="367966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AA0A434-8439-16B8-A9B8-2EF762D79A7B}"/>
                </a:ext>
              </a:extLst>
            </p:cNvPr>
            <p:cNvSpPr/>
            <p:nvPr/>
          </p:nvSpPr>
          <p:spPr>
            <a:xfrm>
              <a:off x="5222958" y="3852249"/>
              <a:ext cx="316516" cy="367966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C03F721-0733-068B-05AF-B6F07E362EB0}"/>
              </a:ext>
            </a:extLst>
          </p:cNvPr>
          <p:cNvGrpSpPr/>
          <p:nvPr/>
        </p:nvGrpSpPr>
        <p:grpSpPr>
          <a:xfrm>
            <a:off x="5839883" y="2188192"/>
            <a:ext cx="1406311" cy="367966"/>
            <a:chOff x="5839883" y="3852249"/>
            <a:chExt cx="1406311" cy="36796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05C8988-CD71-7D8C-A24A-637E29CE8C84}"/>
                </a:ext>
              </a:extLst>
            </p:cNvPr>
            <p:cNvSpPr/>
            <p:nvPr/>
          </p:nvSpPr>
          <p:spPr>
            <a:xfrm>
              <a:off x="5839883" y="3852249"/>
              <a:ext cx="1406311" cy="367966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6B3CAC9-CD7E-F6EB-DADB-D87072BCECBA}"/>
                </a:ext>
              </a:extLst>
            </p:cNvPr>
            <p:cNvSpPr/>
            <p:nvPr/>
          </p:nvSpPr>
          <p:spPr>
            <a:xfrm>
              <a:off x="5839883" y="3852249"/>
              <a:ext cx="220917" cy="367966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400" dirty="0"/>
                <a:t>T</a:t>
              </a:r>
              <a:r>
                <a:rPr lang="en-GB" sz="1400" baseline="-25000" dirty="0"/>
                <a:t>4</a:t>
              </a:r>
              <a:endParaRPr lang="en-GB" sz="14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364FB93-F895-1F21-0688-1F385C4C5F58}"/>
                </a:ext>
              </a:extLst>
            </p:cNvPr>
            <p:cNvSpPr/>
            <p:nvPr/>
          </p:nvSpPr>
          <p:spPr>
            <a:xfrm>
              <a:off x="6217803" y="3852249"/>
              <a:ext cx="316516" cy="367966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72A31C1-6D2D-1209-3D3E-8891AFFCA27F}"/>
                </a:ext>
              </a:extLst>
            </p:cNvPr>
            <p:cNvSpPr/>
            <p:nvPr/>
          </p:nvSpPr>
          <p:spPr>
            <a:xfrm>
              <a:off x="6686719" y="3852249"/>
              <a:ext cx="316516" cy="367966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91BB1DD-F9C5-B8A8-1CDD-999180C7D4CE}"/>
              </a:ext>
            </a:extLst>
          </p:cNvPr>
          <p:cNvCxnSpPr>
            <a:cxnSpLocks/>
          </p:cNvCxnSpPr>
          <p:nvPr/>
        </p:nvCxnSpPr>
        <p:spPr>
          <a:xfrm>
            <a:off x="1394848" y="4784835"/>
            <a:ext cx="62435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6C862AF7-EF17-3622-C6D5-E4A6775141E3}"/>
              </a:ext>
            </a:extLst>
          </p:cNvPr>
          <p:cNvCxnSpPr>
            <a:cxnSpLocks/>
          </p:cNvCxnSpPr>
          <p:nvPr/>
        </p:nvCxnSpPr>
        <p:spPr>
          <a:xfrm flipV="1">
            <a:off x="1409874" y="1943100"/>
            <a:ext cx="0" cy="284173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828262"/>
      </p:ext>
    </p:extLst>
  </p:cSld>
  <p:clrMapOvr>
    <a:masterClrMapping/>
  </p:clrMapOvr>
</p:sld>
</file>

<file path=ppt/theme/theme1.xml><?xml version="1.0" encoding="utf-8"?>
<a:theme xmlns:a="http://schemas.openxmlformats.org/drawingml/2006/main" name="Hutton PPT template 2017 widescreen">
  <a:themeElements>
    <a:clrScheme name="Custom 5">
      <a:dk1>
        <a:srgbClr val="555559"/>
      </a:dk1>
      <a:lt1>
        <a:sysClr val="window" lastClr="FFFFFF"/>
      </a:lt1>
      <a:dk2>
        <a:srgbClr val="555559"/>
      </a:dk2>
      <a:lt2>
        <a:srgbClr val="FFFFFF"/>
      </a:lt2>
      <a:accent1>
        <a:srgbClr val="799900"/>
      </a:accent1>
      <a:accent2>
        <a:srgbClr val="005769"/>
      </a:accent2>
      <a:accent3>
        <a:srgbClr val="00748C"/>
      </a:accent3>
      <a:accent4>
        <a:srgbClr val="CF009E"/>
      </a:accent4>
      <a:accent5>
        <a:srgbClr val="853175"/>
      </a:accent5>
      <a:accent6>
        <a:srgbClr val="6AA2B8"/>
      </a:accent6>
      <a:hlink>
        <a:srgbClr val="00748C"/>
      </a:hlink>
      <a:folHlink>
        <a:srgbClr val="6AA2B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62D038233C51469147F003D8E0F8C5" ma:contentTypeVersion="2" ma:contentTypeDescription="Create a new document." ma:contentTypeScope="" ma:versionID="460adbf0d06597c5193aeeffe506f3a5">
  <xsd:schema xmlns:xsd="http://www.w3.org/2001/XMLSchema" xmlns:xs="http://www.w3.org/2001/XMLSchema" xmlns:p="http://schemas.microsoft.com/office/2006/metadata/properties" xmlns:ns1="http://schemas.microsoft.com/sharepoint/v3" xmlns:ns2="dd4118c1-80c0-4fd0-a895-4f8cc7b15db9" targetNamespace="http://schemas.microsoft.com/office/2006/metadata/properties" ma:root="true" ma:fieldsID="7fdb9e80014ce22284f30f74730fcf76" ns1:_="" ns2:_="">
    <xsd:import namespace="http://schemas.microsoft.com/sharepoint/v3"/>
    <xsd:import namespace="dd4118c1-80c0-4fd0-a895-4f8cc7b15db9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TaxKeywordTaxHTField" minOccurs="0"/>
                <xsd:element ref="ns2:TaxCatchAll" minOccurs="0"/>
                <xsd:element ref="ns2:TaxCatchAllLabel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4118c1-80c0-4fd0-a895-4f8cc7b15db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0" nillable="true" ma:taxonomy="true" ma:internalName="TaxKeywordTaxHTField" ma:taxonomyFieldName="TaxKeyword" ma:displayName="Enterprise Keywords" ma:fieldId="{23f27201-bee3-471e-b2e7-b64fd8b7ca38}" ma:taxonomyMulti="true" ma:sspId="0fbbd0a1-8703-46e1-8d9e-cad271c09ae8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1" nillable="true" ma:displayName="Taxonomy Catch All Column" ma:hidden="true" ma:list="{7a9d32c9-126f-4343-9ebe-808524d350ec}" ma:internalName="TaxCatchAll" ma:showField="CatchAllData" ma:web="dd4118c1-80c0-4fd0-a895-4f8cc7b15d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a9d32c9-126f-4343-9ebe-808524d350ec}" ma:internalName="TaxCatchAllLabel" ma:readOnly="true" ma:showField="CatchAllDataLabel" ma:web="dd4118c1-80c0-4fd0-a895-4f8cc7b15d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_dlc_DocId" ma:index="14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5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6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dd4118c1-80c0-4fd0-a895-4f8cc7b15db9">
      <Terms xmlns="http://schemas.microsoft.com/office/infopath/2007/PartnerControls"/>
    </TaxKeywordTaxHTField>
    <TaxCatchAll xmlns="dd4118c1-80c0-4fd0-a895-4f8cc7b15db9"/>
    <PublishingExpirationDate xmlns="http://schemas.microsoft.com/sharepoint/v3" xsi:nil="true"/>
    <PublishingStartDate xmlns="http://schemas.microsoft.com/sharepoint/v3" xsi:nil="true"/>
    <_dlc_DocId xmlns="dd4118c1-80c0-4fd0-a895-4f8cc7b15db9">6X5HV3WVA3CC-138-175</_dlc_DocId>
    <_dlc_DocIdUrl xmlns="dd4118c1-80c0-4fd0-a895-4f8cc7b15db9">
      <Url>http://connect.hutton.ac.uk/Organisation/Comms/_layouts/15/DocIdRedir.aspx?ID=6X5HV3WVA3CC-138-175</Url>
      <Description>6X5HV3WVA3CC-138-175</Description>
    </_dlc_DocIdUrl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4912F943-A4BD-47F9-AEA1-BA63178B5B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277235-0B46-4DA6-A21E-4FE2F8B9B516}">
  <ds:schemaRefs>
    <ds:schemaRef ds:uri="dd4118c1-80c0-4fd0-a895-4f8cc7b15db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8CA114C-E986-4103-AE52-B3A961829643}">
  <ds:schemaRefs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2006/metadata/properties"/>
    <ds:schemaRef ds:uri="dd4118c1-80c0-4fd0-a895-4f8cc7b15db9"/>
    <ds:schemaRef ds:uri="http://schemas.microsoft.com/office/infopath/2007/PartnerControls"/>
    <ds:schemaRef ds:uri="http://schemas.microsoft.com/sharepoint/v3"/>
    <ds:schemaRef ds:uri="http://purl.org/dc/elements/1.1/"/>
  </ds:schemaRefs>
</ds:datastoreItem>
</file>

<file path=customXml/itemProps4.xml><?xml version="1.0" encoding="utf-8"?>
<ds:datastoreItem xmlns:ds="http://schemas.openxmlformats.org/officeDocument/2006/customXml" ds:itemID="{3D40081D-2632-44AA-8732-6DDCBD78A833}">
  <ds:schemaRefs>
    <ds:schemaRef ds:uri="http://schemas.microsoft.com/sharepoint/events"/>
  </ds:schemaRefs>
</ds:datastoreItem>
</file>

<file path=docMetadata/LabelInfo.xml><?xml version="1.0" encoding="utf-8"?>
<clbl:labelList xmlns:clbl="http://schemas.microsoft.com/office/2020/mipLabelMetadata">
  <clbl:label id="{b9c0cf9b-95a9-4ed9-8c9f-08b60a31829d}" enabled="0" method="" siteId="{b9c0cf9b-95a9-4ed9-8c9f-08b60a31829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12444</TotalTime>
  <Words>927</Words>
  <Application>Microsoft Office PowerPoint</Application>
  <PresentationFormat>On-screen Show (16:9)</PresentationFormat>
  <Paragraphs>213</Paragraphs>
  <Slides>15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acumin-pro</vt:lpstr>
      <vt:lpstr>arial</vt:lpstr>
      <vt:lpstr>arial</vt:lpstr>
      <vt:lpstr>Calibri</vt:lpstr>
      <vt:lpstr>Cambria Math</vt:lpstr>
      <vt:lpstr>Consolas</vt:lpstr>
      <vt:lpstr>Courier New</vt:lpstr>
      <vt:lpstr>Wingdings</vt:lpstr>
      <vt:lpstr>Hutton PPT template 2017 widescreen</vt:lpstr>
      <vt:lpstr>Interlude - GPUs</vt:lpstr>
      <vt:lpstr>What is a GPU?</vt:lpstr>
      <vt:lpstr>GPU Resources</vt:lpstr>
      <vt:lpstr>GPU Resources</vt:lpstr>
      <vt:lpstr>Why do we use GPUs?</vt:lpstr>
      <vt:lpstr>Why do we use GPUs?</vt:lpstr>
      <vt:lpstr>GPUs vs CPUs</vt:lpstr>
      <vt:lpstr>GPUs vs CPUs</vt:lpstr>
      <vt:lpstr>Speed Increases from Parallelisation</vt:lpstr>
      <vt:lpstr>Allocating GPUs</vt:lpstr>
      <vt:lpstr>Allocating GPUs</vt:lpstr>
      <vt:lpstr>Allocating GPUs</vt:lpstr>
      <vt:lpstr>Monitoring GPU usage</vt:lpstr>
      <vt:lpstr>Monitoring GPU usage</vt:lpstr>
      <vt:lpstr>Examples</vt:lpstr>
    </vt:vector>
  </TitlesOfParts>
  <Company>The James Hutton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Iain Milne</dc:creator>
  <cp:keywords/>
  <cp:lastModifiedBy>Fraser Macfarlane</cp:lastModifiedBy>
  <cp:revision>11</cp:revision>
  <dcterms:created xsi:type="dcterms:W3CDTF">2019-06-26T08:43:14Z</dcterms:created>
  <dcterms:modified xsi:type="dcterms:W3CDTF">2025-12-03T11:28:54Z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0x0101008362D038233C51469147F003D8E0F8C5</vt:lpwstr>
  </property>
  <property fmtid="{D5CDD505-2E9C-101B-9397-08002B2CF9AE}" pid="3" name="_dlc_DocIdItemGuid">
    <vt:lpwstr>014a070b-2025-440a-b392-c30e1cd7105c</vt:lpwstr>
  </property>
  <property fmtid="{D5CDD505-2E9C-101B-9397-08002B2CF9AE}" pid="4" name="TaxKeyword">
    <vt:lpwstr/>
  </property>
</Properties>
</file>